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0" r:id="rId2"/>
    <p:sldId id="271" r:id="rId3"/>
    <p:sldId id="274" r:id="rId4"/>
    <p:sldId id="273" r:id="rId5"/>
    <p:sldId id="276" r:id="rId6"/>
    <p:sldId id="277" r:id="rId7"/>
    <p:sldId id="275" r:id="rId8"/>
    <p:sldId id="278" r:id="rId9"/>
    <p:sldId id="281" r:id="rId10"/>
    <p:sldId id="282" r:id="rId11"/>
    <p:sldId id="283" r:id="rId12"/>
    <p:sldId id="279" r:id="rId13"/>
    <p:sldId id="284" r:id="rId14"/>
    <p:sldId id="280" r:id="rId15"/>
    <p:sldId id="262" r:id="rId16"/>
    <p:sldId id="285" r:id="rId17"/>
    <p:sldId id="286" r:id="rId18"/>
    <p:sldId id="287" r:id="rId19"/>
    <p:sldId id="291" r:id="rId20"/>
    <p:sldId id="290" r:id="rId21"/>
    <p:sldId id="289" r:id="rId22"/>
    <p:sldId id="288" r:id="rId23"/>
    <p:sldId id="292" r:id="rId24"/>
    <p:sldId id="27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7423" userDrawn="1">
          <p15:clr>
            <a:srgbClr val="A4A3A4"/>
          </p15:clr>
        </p15:guide>
        <p15:guide id="3" pos="801" userDrawn="1">
          <p15:clr>
            <a:srgbClr val="A4A3A4"/>
          </p15:clr>
        </p15:guide>
        <p15:guide id="4" pos="143" userDrawn="1">
          <p15:clr>
            <a:srgbClr val="A4A3A4"/>
          </p15:clr>
        </p15:guide>
        <p15:guide id="5" pos="3228" userDrawn="1">
          <p15:clr>
            <a:srgbClr val="A4A3A4"/>
          </p15:clr>
        </p15:guide>
        <p15:guide id="6" orient="horz" pos="731" userDrawn="1">
          <p15:clr>
            <a:srgbClr val="A4A3A4"/>
          </p15:clr>
        </p15:guide>
        <p15:guide id="7" orient="horz" pos="3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19CDE"/>
    <a:srgbClr val="14149A"/>
    <a:srgbClr val="02A4FF"/>
    <a:srgbClr val="7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80" d="100"/>
          <a:sy n="80" d="100"/>
        </p:scale>
        <p:origin x="-72" y="360"/>
      </p:cViewPr>
      <p:guideLst>
        <p:guide orient="horz" pos="2160"/>
        <p:guide orient="horz" pos="731"/>
        <p:guide orient="horz" pos="3884"/>
        <p:guide pos="7423"/>
        <p:guide pos="801"/>
        <p:guide pos="143"/>
        <p:guide pos="32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15CF6-5B53-4C14-92C2-FD047231146E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5A472-F86B-43B8-A3F1-786060E373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988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5A472-F86B-43B8-A3F1-786060E373C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782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34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23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62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59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02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99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00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73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79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68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5A950-9FF2-47E8-9FF2-A2D8AFDE1F12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08EC6-ABCE-44C8-8DBE-010835B3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51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5A950-9FF2-47E8-9FF2-A2D8AFDE1F12}" type="datetimeFigureOut">
              <a:rPr lang="zh-CN" altLang="en-US" smtClean="0"/>
              <a:t>2017/10/20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08EC6-ABCE-44C8-8DBE-010835B3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030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unoob.com/tags/tag-script.html" TargetMode="External"/><Relationship Id="rId3" Type="http://schemas.openxmlformats.org/officeDocument/2006/relationships/hyperlink" Target="http://www.runoob.com/tags/tag-title.html" TargetMode="External"/><Relationship Id="rId7" Type="http://schemas.openxmlformats.org/officeDocument/2006/relationships/hyperlink" Target="http://www.runoob.com/tags/tag-meta.html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runoob.com/tags/tag-link.html" TargetMode="External"/><Relationship Id="rId5" Type="http://schemas.openxmlformats.org/officeDocument/2006/relationships/hyperlink" Target="http://www.runoob.com/tags/tag-base.html" TargetMode="External"/><Relationship Id="rId4" Type="http://schemas.openxmlformats.org/officeDocument/2006/relationships/hyperlink" Target="http://www.runoob.com/tags/tag-style.html" TargetMode="External"/><Relationship Id="rId9" Type="http://schemas.openxmlformats.org/officeDocument/2006/relationships/hyperlink" Target="http://www.runoob.com/tags/tag-noscript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szengarden.com/217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7%BD%91%E9%A1%B5" TargetMode="External"/><Relationship Id="rId3" Type="http://schemas.openxmlformats.org/officeDocument/2006/relationships/hyperlink" Target="https://baike.baidu.com/item/%E5%9F%BA%E6%9C%AC" TargetMode="External"/><Relationship Id="rId7" Type="http://schemas.openxmlformats.org/officeDocument/2006/relationships/hyperlink" Target="https://baike.baidu.com/item/%E6%A0%87%E5%87%86%E9%80%9A%E7%94%A8%E6%A0%87%E8%AE%B0%E8%AF%AD%E8%A8%80" TargetMode="External"/><Relationship Id="rId2" Type="http://schemas.openxmlformats.org/officeDocument/2006/relationships/hyperlink" Target="https://baike.baidu.com/item/%E7%BD%91%E7%AB%99/15572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aike.baidu.com/item/HTML" TargetMode="External"/><Relationship Id="rId5" Type="http://schemas.openxmlformats.org/officeDocument/2006/relationships/hyperlink" Target="https://baike.baidu.com/item/%E5%9B%A0%E7%89%B9%E7%BD%91" TargetMode="External"/><Relationship Id="rId10" Type="http://schemas.openxmlformats.org/officeDocument/2006/relationships/hyperlink" Target="https://baike.baidu.com/item/%E6%9C%8D%E5%8A%A1%E5%99%A8" TargetMode="External"/><Relationship Id="rId4" Type="http://schemas.openxmlformats.org/officeDocument/2006/relationships/hyperlink" Target="https://baike.baidu.com/item/%E5%85%83%E7%B4%A0/29645" TargetMode="External"/><Relationship Id="rId9" Type="http://schemas.openxmlformats.org/officeDocument/2006/relationships/hyperlink" Target="https://baike.baidu.com/item/%E5%9F%9F%E5%90%8D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szengarden.com/217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.png"/><Relationship Id="rId3" Type="http://schemas.openxmlformats.org/officeDocument/2006/relationships/image" Target="../media/image18.png"/><Relationship Id="rId7" Type="http://schemas.openxmlformats.org/officeDocument/2006/relationships/image" Target="../media/image2.png"/><Relationship Id="rId12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3.png"/><Relationship Id="rId5" Type="http://schemas.openxmlformats.org/officeDocument/2006/relationships/image" Target="../media/image19.png"/><Relationship Id="rId10" Type="http://schemas.microsoft.com/office/2007/relationships/hdphoto" Target="../media/hdphoto6.wdp"/><Relationship Id="rId4" Type="http://schemas.microsoft.com/office/2007/relationships/hdphoto" Target="../media/hdphoto4.wdp"/><Relationship Id="rId9" Type="http://schemas.openxmlformats.org/officeDocument/2006/relationships/image" Target="../media/image20.png"/><Relationship Id="rId1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87%E5%87%86%E9%80%9A%E7%94%A8%E6%A0%87%E8%AE%B0%E8%AF%AD%E8%A8%80" TargetMode="External"/><Relationship Id="rId7" Type="http://schemas.openxmlformats.org/officeDocument/2006/relationships/hyperlink" Target="https://baike.baidu.com/item/%E5%85%B7%E4%BD%93/4577821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aike.baidu.com/item/%E7%A8%8B%E5%BA%8F/71525" TargetMode="External"/><Relationship Id="rId5" Type="http://schemas.openxmlformats.org/officeDocument/2006/relationships/hyperlink" Target="https://baike.baidu.com/item/%E9%93%BE%E6%8E%A5" TargetMode="External"/><Relationship Id="rId4" Type="http://schemas.openxmlformats.org/officeDocument/2006/relationships/hyperlink" Target="https://baike.baidu.com/item/%E8%B6%85%E6%96%87%E6%9C%AC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5%85%B7%E4%BD%93/4577821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A0%87%E5%87%86%E9%80%9A%E7%94%A8%E6%A0%87%E8%AE%B0%E8%AF%AD%E8%A8%80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aike.baidu.com/item/div/18177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1479">
            <a:off x="6745078" y="921067"/>
            <a:ext cx="3195380" cy="2396535"/>
          </a:xfrm>
          <a:prstGeom prst="rect">
            <a:avLst/>
          </a:prstGeom>
          <a:ln w="38100">
            <a:solidFill>
              <a:srgbClr val="02A4FF"/>
            </a:solidFill>
          </a:ln>
        </p:spPr>
      </p:pic>
      <p:sp>
        <p:nvSpPr>
          <p:cNvPr id="9" name="椭圆 8"/>
          <p:cNvSpPr/>
          <p:nvPr/>
        </p:nvSpPr>
        <p:spPr>
          <a:xfrm>
            <a:off x="-232212" y="5250689"/>
            <a:ext cx="464423" cy="464423"/>
          </a:xfrm>
          <a:prstGeom prst="ellipse">
            <a:avLst/>
          </a:prstGeom>
          <a:solidFill>
            <a:srgbClr val="02A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9626">
            <a:off x="8241016" y="2671433"/>
            <a:ext cx="2704120" cy="2028091"/>
          </a:xfrm>
          <a:prstGeom prst="rect">
            <a:avLst/>
          </a:prstGeom>
          <a:ln w="38100">
            <a:solidFill>
              <a:srgbClr val="02A4FF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79358">
            <a:off x="9757117" y="856730"/>
            <a:ext cx="1684458" cy="2245944"/>
          </a:xfrm>
          <a:prstGeom prst="rect">
            <a:avLst/>
          </a:prstGeom>
          <a:ln w="38100">
            <a:solidFill>
              <a:srgbClr val="02A4FF"/>
            </a:solidFill>
          </a:ln>
        </p:spPr>
      </p:pic>
      <p:sp>
        <p:nvSpPr>
          <p:cNvPr id="18" name="TextBox 17"/>
          <p:cNvSpPr txBox="1"/>
          <p:nvPr/>
        </p:nvSpPr>
        <p:spPr>
          <a:xfrm rot="20607524">
            <a:off x="1579418" y="1037321"/>
            <a:ext cx="39663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 smtClean="0">
                <a:solidFill>
                  <a:srgbClr val="FF0000"/>
                </a:solidFill>
                <a:effectLst>
                  <a:outerShdw blurRad="50800" dist="50800" dir="16800000" algn="ctr" rotWithShape="0">
                    <a:srgbClr val="000000">
                      <a:alpha val="43137"/>
                    </a:srgbClr>
                  </a:outerShdw>
                </a:effectLst>
              </a:rPr>
              <a:t>网页设计入门</a:t>
            </a:r>
            <a:endParaRPr lang="zh-CN" altLang="en-US" sz="7200" dirty="0">
              <a:solidFill>
                <a:srgbClr val="FF0000"/>
              </a:solidFill>
              <a:effectLst>
                <a:outerShdw blurRad="50800" dist="50800" dir="16800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01932" y="3859481"/>
            <a:ext cx="490450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目录：</a:t>
            </a:r>
            <a:r>
              <a:rPr lang="en-US" altLang="zh-CN" sz="2800" dirty="0"/>
              <a:t>1.</a:t>
            </a:r>
            <a:r>
              <a:rPr lang="zh-CN" altLang="en-US" sz="2800" dirty="0"/>
              <a:t>前言</a:t>
            </a:r>
            <a:endParaRPr lang="en-US" altLang="zh-CN" sz="2800" dirty="0"/>
          </a:p>
          <a:p>
            <a:r>
              <a:rPr lang="en-US" altLang="zh-CN" sz="2800" dirty="0"/>
              <a:t>            </a:t>
            </a:r>
            <a:r>
              <a:rPr lang="en-US" altLang="zh-CN" sz="2800" dirty="0" smtClean="0"/>
              <a:t> </a:t>
            </a:r>
            <a:r>
              <a:rPr lang="en-US" altLang="zh-CN" sz="2800" dirty="0"/>
              <a:t>2.HTML</a:t>
            </a:r>
            <a:r>
              <a:rPr lang="zh-CN" altLang="en-US" sz="2800" dirty="0"/>
              <a:t>基础</a:t>
            </a:r>
            <a:endParaRPr lang="en-US" altLang="zh-CN" sz="2800" dirty="0"/>
          </a:p>
          <a:p>
            <a:r>
              <a:rPr lang="en-US" altLang="zh-CN" sz="2800" dirty="0"/>
              <a:t>           </a:t>
            </a:r>
            <a:r>
              <a:rPr lang="en-US" altLang="zh-CN" sz="2800" dirty="0" smtClean="0"/>
              <a:t>  </a:t>
            </a:r>
            <a:r>
              <a:rPr lang="en-US" altLang="zh-CN" sz="2800" dirty="0"/>
              <a:t>3.CSS</a:t>
            </a:r>
            <a:r>
              <a:rPr lang="zh-CN" altLang="en-US" sz="2800" dirty="0"/>
              <a:t>基础</a:t>
            </a:r>
            <a:endParaRPr lang="en-US" altLang="zh-CN" sz="2800" dirty="0"/>
          </a:p>
          <a:p>
            <a:r>
              <a:rPr lang="en-US" altLang="zh-CN" sz="2800" dirty="0"/>
              <a:t>      </a:t>
            </a:r>
            <a:r>
              <a:rPr lang="en-US" altLang="zh-CN" sz="2800" dirty="0" smtClean="0"/>
              <a:t>       </a:t>
            </a:r>
            <a:r>
              <a:rPr lang="en-US" altLang="zh-CN" sz="2800" dirty="0"/>
              <a:t>4.JS</a:t>
            </a:r>
            <a:r>
              <a:rPr lang="zh-CN" altLang="en-US" sz="2800" dirty="0"/>
              <a:t>简介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58474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232212" y="5039172"/>
            <a:ext cx="464423" cy="464423"/>
          </a:xfrm>
          <a:prstGeom prst="ellipse">
            <a:avLst/>
          </a:prstGeom>
          <a:solidFill>
            <a:srgbClr val="02A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32211" y="0"/>
            <a:ext cx="2679216" cy="914400"/>
            <a:chOff x="232211" y="0"/>
            <a:chExt cx="2679216" cy="914400"/>
          </a:xfrm>
        </p:grpSpPr>
        <p:sp>
          <p:nvSpPr>
            <p:cNvPr id="7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60757" y="251403"/>
              <a:ext cx="25506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#HTML#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utoShape 6" descr="data:image/jpeg;base64,/9j/4AAQSkZJRgABAQAAAQABAAD/2wBDAAgGBgcGBQgHBwcJCQgKDBQNDAsLDBkSEw8UHRofHh0aHBwgJC4nICIsIxwcKDcpLDAxNDQ0Hyc5PTgyPC4zNDL/2wBDAQkJCQwLDBgNDRgyIRwhMjIyMjIyMjIyMjIyMjIyMjIyMjIyMjIyMjIyMjIyMjIyMjIyMjIyMjIyMjIyMjIyMjL/wAARCAHx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T1sf8VBqX/X1L/wChmqYFX9bH/E/1H/r6l/8AQzVICgBQKcBSgU4CgAApwFKBTwKAACpFXA3Hp/OhV7npTwfXpQA3kmnYp2zH0pwFACAU4CnBacFoAQCnBaUCpFTuelACKnc9KXqadjNOC0ANC0oFPC0oFADQtOxTgtOAoAaF9acqZp4TNOx2HSgCPHYdKULUm3PTrRtoAZil20/bTgtAEe2jbUu2gL2oAj20balxjgUbaAIttG2pdtGygCLaKNtS7aMUARYpNtS7RS7cUARbdvUc00r3qbGeD+dNK4PSgCHbSYqbbSYoAh20hXFTFfamlaAISDRtwMn8qm24GT+VMI9aAISCTk03FTFaaVoAhIphX0FTlaaVoAhIphFTFaTbnk9KAIjH8uSeKjbJ+lTknP8ASmMvGR0/lQBARTCKmI4phFAERFMIqYimleKAICKaVNTbcmmtyMDpQBARTCKmIppFAEJFMIqUimkUAQlTRTyKKANLWh/xPtR/6+pP/QjVMCr2sj/ifah/18yf+hGqgWgAAqQCkAp4FAABUqqAMnp/OhEwMnp/Onck0AJ1OTTwKAKeBQAqccHpTtuPpQq1IOOMZFADQKeFp23HuKeq9z0oAaF7npTsZp2M04CgBoWngUoWnhaAGhacFpwWnAUANC04Ln2p4WnY4wBQAzHYdKXbT8UoWgBu2nbc8jrTtppQtADAtLtqXbnnvQFz0oAj2807bin4wKNtADNtG2pNtG2gCPbRtqXbSbfagCPbRtxUm2l2469aAItuOaQrUu3mk20ARbaTHY1NtpNtAEJSm7anxximlcUAQlaNuOT+FTbMcmmEZNAEJGabtqYrTStAEJWmlamK00rQBCVppHFTFabt9elAEO3jJ6UwjJ9qnYZphFAEBFNPBqYrTSKAIigxkdKiIqxjHSmMueQP/rUAQEUzbk+1T7M/SmP6DpQBC/IwOlRkVOVqMrQBCRTCKmIphFAERFRkVMRTSuenWgCEjNFS4VeCCT7UUAX9ZH/E91D/AK+ZP/QjVQCrusD/AInmof8AXzJ/6EaqgUAAFSog6t0/nQqgDJ/L1p2SetACsDnn8KUCnKOx6fyp23FAABTwOaAKeBntQAAU8Cl2FeCMfWp449jgyJwRxu6Z96AI4wO/T0p5HPt2pSgVsAg/SlAOMdqAEC04DFOApwFACBaeFpwWnBaAGgU9VzTlXNO29h0oATbkcdKAtPAxTtv5UAMC07bTwtKFoAbilC0/bS7aAGheeBTtvHHXvTgOMU4LQBEFpcVJtzS4oAj20be1SbaXbQBFijFS4pduPrQBGF9etN289DUuKNoPWgCLbSYqXbijFAEO2k21NtpNvPSgCHbRjjnrU20AEEDPbNMK/jQBCV5560hWpiDTStAEG32pCtTFeKaVoAhIppWpitJs9elAEGzuelNZec9u1TMM00jAx2oArkU0ipiKYRQBCRTCKnIphFAEBHFIBznt3qUj2phBxjtQBG4yPl+76VCy1Y6VGRQBARTSKmK1GRQBCVphFTkUwrk8UAQFc9KCoAIB+bvUjDaMDr3NRmgCLFFS5U8kHPtRQBe1cf8AE8v/APr5k/8AQjVZV4yenp61c1ZR/bV+zdPtMmPf5jVXqeaAF6mnAUAU8CgBQKkXjg9KQCngUAG3mpY/lYHGaaBViFSCxHDjkCgByj94CR93+EjnHrQ7Ek8gk8Ej+L0pWcMOAQSck5pAKAACnheKAKkC0ANAp4HpSgU8CgBAKeFpQKeBQAmOOKcFpQKeBQA0LTgKcBTgtACKhY4UEmphav3IFSn9zGET7x70CFR/rJCGPagCJoXQZYceopu2rOGixubdGaY8e1yB06igCILTgtP20oWgCPbTttSbaNtAEe2l21JtpduOtAEW3H1o21JtpdooAi20m2pttJt9qAIsZ60m2pttJtoAh29sUoGMn8M+lSAYGR+NIVHp2oAhI9OB6UhXmpttN20AQlaaVqbbSEUAQle9MK1OVppFAEO2mEZqYimkUAQFaaVqcimFaAICKEgeU/KvHrUyR75FX1NTyljIIIvlwOcUAVjYyY+8ufSqssLxHDrj3q8YIw20znf9aPm3eRPghvutQBmEVGRVmRCrFT1BxURFAEBFMIqcioyKAISKjK1ORmmFc8UAQEZ4pG+Xgde5qZht4HXuaiIoAhIphFSkUwigCEiinmigDQ1cE63fE/8APxJ/6EarAVb1Yf8AE6vv+viT/wBCNVwKAFAp4WkUVIBQAoFPC0gFWI4soWyd2cAAd/egB0UZRssnP8O7gE05nJPBP1PX6UjtksMYJPzc5FAFAAFx1p4WlUdj/wDqp+3BoAAKeBQBUgWgBAKeq0qrTwOw6UAIBzTwtKBTgKAEAp4FKFp4WgBAtOA6H3pQKeBQBLKMSo/akMe6Us33DznNORxt2OMjsaXy4f75PtQA1R/o7A8jPFK68qPRRTid2ABhR29aMEkk8k0AR7acFp4XvS7aAGbaXbUgWlxjtQBHtAo2+1SBaXb7UARbaNtS7aNtAEW2jFS7aTaKAIitGMZ4wakx0xz7e1JtBHT6UARbaNtSlaQigCErSFam2+1N20AQkU0rUxFIV79qAICtN21MVppFAEJWmFanK0wigCArTSvFTFaYVoASDidc+4p2Nl25bjcODUZGOR1qbzI5UAmGCO4oAqtBtjdpMg/wnPWnupKW2fvZp5S2TneX9BULzM0m/ABxhfagCC4+adyPWoCtTEUwigCArUZFWCKjK+lAEBU5ppGOB17mp2AA4/E1ERQBCR7VGRUxFMK0AQEUwipitRkUARYopxHNFAGhqo/4nN9/18Sf+hGqwFW9UH/E4vv+viT/ANCNV1FACgVIBikA5qVVyPm/CgCSKPcoBGdzYGByp9aeWO8sCQx+9g8E1Gu5ScEj6GnqKAFAp4FIBUoFAABUijjBpFFSAUAAXBqQLQo7Hp/Kn47dqAEA/KngUAVIq0AAWnAU4LTgKAEAp4FKBT1HagBoXnpT9tO24/GnBaAG7acBTgtOC0ANC07bTwtLtoAaFNLtp4U0u3AoAZil208LS4oAj20u31qTbRtoAZijAp+2l20ARbabj0+tT7aTbQBEF9qTbU22k20ARYFNK1NikK0AQ7aaRUxWk2+tAEJX1ppXNTEZppWgCAjmmkVMVppWgCBh7U0ip8UwrQBAV5ppFT7c0xhQBXIppFTFaYVoAgIpjCpyKjIoAgIphFTstMx2xQBAQaYeOKnZdo4/OomWgCBhTCKmIphFAEBqMipyKjYUAQlTjNR7ecZxU/IPFNdRgkde49KAFaJGdtySAg4OxeD70VH5kg4Dtj60UAXNUH/E4vf+vh//AEI1XAq1qY/4m97/ANd3/wDQjUKr3PSgBVHc9KkHNNHJqQCgB6jdwfzpwHOKQCpFGeD+dACqKeBSAEVIooAAKlVaFWngZ+lAAB6dKkUdqQCpAtAAFp4FKB2p4FAABTwtKBTlWgAVafjFKBgU4LQAAU4LShaeB2oAaBTgtOC04CgBoHFOApwWnhaAGbeaULzTwtKBQA3bS7aeF9qXbQBHtpdtPC4pcUAR4oxUm2jb7UAMx7UhWpMUYoAi20hWpStJtoAi20m3ipdtJigCLbTSKmK0wigCIrTStSkUhFAEJWmFamK00rQBAVppXNTlajYdu1AERHHFRkdqnIqMigCBlxTSKmIpjLQBARTCKmNMIPpQBCVpjDA4qZuBgVERQBEePpUbD8qlYUwjFAEDCoyKnIqMigCAimFamIppG36/yoAgPyj3qM5ByKlIqNhQBGVDHIOPailI5ooAv6io/te9J6ee/wD6Ear9as6nzq15/wBd3/8AQjUCigByipAOKaoqQCgByipAKRRUgFADlAPX86kVOaaq1KORigAHp2qQCkAqQLQAqingUgFSAUAKBTwKAKeq0AKBmngYoA7U8LQABaeFpQKcBQAAU4ClAp4WgBNtOC07FOAoAQClAp2KcFNADQOKXbTgvFOxQA0LShafigCgBuKTFSUUAN20badRQA0ikxT6KAI9tJtqWkxQBERSFealIpCKAIStNK1MVpuKAIStJipStNIoAhIphWpyKYRQBCR+VMZamxTCKAISKYRUxFMIoAgIphFTkVGRQBAy01hgYFTkY4/WomGKAICKjIqdhUZFAELComFTkVGwoAgIphWpmHNMIx9f5UAQkbfr/KoiOamYVGRQBCwqIip2FRkUAQkUU4g5ooAvaiP+Jtef9d3/APQjUCirGoj/AImt5/13f/0I1CooAcoqVRTAKlUUAOUVIq5pFXNSAenSgBw9O1PUc0gFSKKAHKM8GngYNIBUq89aABRUgFIBT1FADlWpAMdKQDHSngUAKBUgFIBTwKAACngUAVIBQAAU4LSgU8DFACAU4ClAp4WgBu2nAU7FLQAgFLRRQAUUUUAFFFFABRRRQAUUUUAFFFFABRiiigBCKaVp9FAEJFIRUpFNIoAhIppFSkUzFAEJFNIqYioyKAISKYVqcioyKAICKYeKnZajIoAgIphHY1MwqNhQBCy4qNhxU55GDUbLQBAwqMipiKYwx9aAIWGPrULCp2FRMKAIiKiIqZhio2FAEJFRn6VMwqNqAIfwop5Q+w+tFAFzUf8AkKXn/Xd//QjUKip9Q/5Cl5/12f8A9CNRAUAOAqVRmmoMmpB6DpQA8dMAcU9RTQKlUUAOUVIopqipFFADlFSAUgFSKKAHKM8VIBgYFNXpUgoAVRUiikUU8CgBwFPApAKeBQBwepfEc2OpXFpHpqyLC5Tc0pBOPwquPilJ/wBAqP8A7/H/AAritaO7XL4/9N2/nVT7n+9/KvpoYDD8qvH8WfPSxtfmdpfkeiH4oyIBnSUye3nH/Cl/4Wo//QJT/v8An/CvO1bs2SD+lKV2nH5H1q1l2G/l/FkPHYj+b8j0UfFR/wDoEr/3+P8AhTh8VW/6BK/9/v8A61ec0uKf9nYb+X8WL6/iP5vwR6OPiqe+kj/v9/8AWpf+FqH/AKBI/wC/3/1q84pQM0/7Nwv8v4v/ADD6/iP5vwR6OPip66T/AORv/rVIfigqqGOlHB6fvv8A61eeXFr5DYV9+PvEDGDnFRgkEk856+9JZdhWrqP4sbx+ITs5fgj0YfFJP+gU3/f7/wCtR/wtJP8AoFN/3+/+tXnJAzweKKf9mYX+X8X/AJk/2hiP5vwR6QPijF30p/8Av8P8KX/haMP/AEC3/wC/w/wrzal60f2Xhf5fxf8AmH9o4j+b8Eek/wDC0If+gVJ/3+H+FH/C0IP+gVJ/3+H+FecUqrnk8LR/ZmF/l/Fh/aOJ/m/BHpA+J0BBJ0uUD/rsP8KB8TrckD+zJf8Av6P8K83JJPsOgpU++PrR/ZeF/l/Fj/tHEfzfgj3HQ9aj1uza4jiaIq5RkYg4OM9fxrUrkfAX/IMu/wDrv/7KK66vm8TTVOrKEdke9hpudKMpbsKKKKwNwooooAKQilooAjIphFTEVVu7yG0C+aeWOFA5JqKlSNOLnN2SBK44imEVW/tOE/8ALOX/AL5pv9pQ/wDPOX/viuT+08H/AM/F95XJLsTlaYemKhbUof8AnnL/AN8Uz+0IWIGyUfVKazLCP/l4vvDkl2JSKjIqbggEdDTGFdpJCRUZFTEVGRQBCwqMj1qYjnFRsOTg8etAETDb9ahIqc+/SomFAELCo2HFTMKjIoAhYVEwqZhUbCgCFhTCMcnr2FTEYGSKibk5NAELZzRTiOaKALmoD/iaXf8A12f/ANCNRIM1PfrnVLv/AK7P/wChGol54HAoAeMdBUi9KYoqRRQA9RUiimqKmjQu4Ud6AFWpQpHUGpCyQDai5YdazW8QSJkmzZlHuKyq16dL43YmU4x3NIVIBWQNft5oGligfcv3kzzUK+Kbf/n3k/MVg8fhlvIh1qa6nQqKkArnh4ptx/ywk/MVZtvEtlLKiSBoQx2hm6Zpxx+Gk+VTBVqbdrm4BUgFNUA9KkArrNRyin9AaRRTm+430NAHgWpnGq3bfxGZvw5qnU96d2oXJ9ZW/nUIr7SC0R8lJ6igU9TxtPT+VNpwFWQKV2n+tHagE4x2pyIXdUXqxwKrYRbMcRthsUM5HGDzmpFWKGBQFViw3EuOH45UHsRQqQ7QEKxlCS5zzkdMe1VZJGkOSMA8kDpn1rJLm0NG7ajpJncbN7mMH5Qx/nUWKXFLitkrbGTdxMUuKXFLTsIQClopyrnk8LTAFUdT0oJLfTsKUncfYdBRRYBMU5Pvj60lOQfOPrQB6r4C/wCQXdf9d/8A2UV1hYCuT8Cf8gu5HT9//wCyiupz6CvjMZ/vE/U+qwf8CPoP3D1pc1Hk9xSg/lXMdI+iiigAooooAjnmS3heWRgqIMsT2FefnVpNV1uSY5EariNfQZ/nWx44upIrOCBWIWViWHqB/wDrrk9Fb/TH/wBz+or5fPMTKTdBbLc6KUbLmOzVsgUpOPrUa/dH0p1fKo1DNCf6xfrSUqffX61SA0IObdM+mKUikth/o6+2f5mnt9K/SMK70IPyX5HHLdkDCoiOanYVGw5yDXQIibrgdvzz61E2T1qYio2FAELCo2qZhUTCgCFh6VGwqZhUbCgCBhTCMDNTMMDJqJuaAIX5PNRMKmYVGwoAhopxHPSigC5qH/ISuvTzn/8AQjUS1Lfj/iZ3f/XZ/wD0I1GKAHrUq0xakUUASKM1atB+8Priqy1NC3luG7d6AHs2y3uZMfMqE1w8dxdhPtXmbk3YIJrubxG+yyywEElDwa477PPKALjy4YVOSF714uaXc4pdjkxN7olACalEy8LMp3CstxiRwOgJq615GZnlU/cXZGP61QFeLWaeiOSTHCodQbFiv+/U1VdTbFrGP9qsofEZnQ+F/Fv2fZZai5MXRJT/AA+x9q9DQhlDKQQRkEd68IU1694OLv4YtDISTgjn0ycV9FluJnN+ylrY78NUb91m8BTmUmNgOpBxQBTwK9c6z551mN9M1e5tryKRJVcn2IJ4I9qo/bYB2evbvGng6HxPpxMYCX8QJhk9f9k+xrwO6tp7G6ltrmJopomKujDkGvco5hOcfM8Kvg1Tl5F/7dB/t07+0Lf/AG6xyaWKOSeQRxqWY9BW312ojn9hE2FvoGcKN2ScVdkuLGGPG98qcNIP4W9CPT3rGjEcURjkEHmIxEokOGx22mqFzcNM+4kkAYBI5I7Z9TU/Xaj6lKhBHUvOly/mpjawHPrSVR0dg1ku7PDEfStErtNetRlzQTOKorSaEApaKWtiAxShSSAOc0Cp7Zf3m89FBP1OKG7IChNe2tvIVlc5U4O0d/So/wC17Vu7Y7DFc3dytJcOx/vHj0pgc1w/WJXPRjhIWR0/9qWvq35Uv9p2v95vyrmg9PD0fWJD+qQOj/tO1/vN+VKNUtgQctx7Vzu40oel9ZkL6pA9++HkwufDstyqkLJO2M+wArren51wvhPxR4f0rw5p9g+oIkqxjzAY2ADnk849TXcRyJNGskTB0YZDLyCK+YxEnKrKT6s+ihhqmHpxjOLXqrDh+lHc0Y9aADn+dYgPFLRRQAUUUUAcV4/4SyPu4/lXMaKf9OP+4f5iun+IP+osT/tP/IVy2in/AImA/wBw18fnC/fz+X5HXT+BHboPkH0pcUkf3F+lPr5woZSr98fWlIpB94VQGlbD9x/wJv5mnMKzD4g0uzlltbi7CTRks67GOAeRyBipLDWtN1ZiLG7jmZRkgAggeuCK/R8Dd4Wm/wC6vyMJ0aivLldu9i0etMIqYrimHpXUYkDCo2FTMKjYcUAQsKiYVMwqJqAImHNRkYGTUxGOtRNQBC3NRN1qY9aiYUAQtUbVM3WojQBEaKUjmigC3f8A/ITuv+uz/wDoRqMCpb7/AJCV1/12f+ZqNaAHrUyiol61Moz0oAeoqRRTAAOBUq9KAK+ou0em3DKxUhDyK4dpZJCPMkZvqc12usnbpFwfVa4gda+dziT9sl5HBin7yHCnYpopw614zOUUVS1U4hiHuavgZHHX0rP1Y7Fhz97nA9KumveEUE+Tk/e7D0r1/wAHLjwtY+pUn9TXjgNe0+E12+F9PH/TIGvbyv8Aiv0OzC/EzaAqQCmipBXuncOArn9b8FaH4gulub60JnA2+ZG5Qke+OtdDRTTa1QpRUlZo871j4aeGrPSrm4iguA8aEqfPY4P0rz8aLa2qhkTMi53Zc4dDxx7V7d4lbZ4evWwD+7PB7815BM4k2gKFVRhR1968nMcXVp1Eoya07nnYqMYSXKjHudPt58DymVQSeHJJJ7k96qHR7XH3X/76raYVCwrgWOxH87+85L3KlvbJbQKkYIGSeTmrKkY2t09fSkYYVPxor9PymTlgaUpO7sebV+NikEcUopVIxhun8qdsxy3T+deiZiKoxk/dqaAlnbsNhwPSoSdx9vSprYfM/wDuGk9hdTjPIWSRyxP3j0pwtIv9r86kHDN9acDXy9WrP2jSZ+r5dl+FeFpuUE20n95GLSL/AGvzpwtY/wDa/OpBTlIB5GRUe1n3O7+zcH/z6X3DBaRerfnT1tIgQfm/OphH3B+X1peM8Zx70e1n3NI5Zgv+fS+4lWRh3r2b4eamL3QBAx/eQNt6/wAJ6f1rxYdK7f4ban9l1z7M7YSddv49q56iuh5rR9thZW3Wv3f8A9jAApaQHIpa5z4kKKKKACkJwMmlrnfG+q/2R4VvLhW2ysvlxn3bj+WaaVy6dN1JqC3ZxfivxTBrOsHT7TDQ2YJMoP3nPBx7CqmiH/iZL/umuN0Fv9IlJ6suf1rrtFP/ABNI/of5V8nnUUsRO3ZfkerjKEaE/Zw2SO/j/wBWv0p1Ni/1a/SnGvlzkCkA+b0pev1pPYjIrSFr67AcB4vka28RzMAGSREyu7BBAq74CnMmuyEgDMDAAdAARWb45XHiVif4oUP86teAGxr4HrE4/Sv0bLmnhIW7I+jnFPLW+vKemsKjYVKwqM10nx5EwzUTelTMKibnrQBE1REcc1MwxUTUARNzUTVM1RNQBC1RsKlaom4oAiaomFTHn/Go2XjJ6UAQ0Up60UAW77/kJXX/AF2f+ZqIVNff8hK6/wCuz/zNRJzQBItTKccCo144qRetAEqinrTF61KB3oAz9eONHm98fzrixXY+Ijt0hh6sK44da+ZzZ/7R8kefivjHCnDrTRUg+Q8/e/lXlHMOHyc/xfyrM1f5jFg84OR61o1k6ucTRY6ha0pfEIog17h4aTb4b08f9MF/lXh/DKW6HuK920Fdug2K+kCfyr3MqX7yXodmE3ZpCpBTAKkAr2zuFooooAxvFP8AyLl4M4yoH6ivImUjIPWvW/Fn/IuXX0H8xXlJwRtP4Gvnc1f79en6s83GfGvQqsKhYVZdSCQagYVwRZyEMnRPxpBSyj/V/Q/zpUXqT93+dfrmUaYCl/hR5lX42Kq9zwP50u7PDdO3tTSdx9uwpa9GxncCCDU9v95/9w1CDxg9P5VNbjDPn+4aUtmByTD9431pQOaG/wBY31pRXylX+JL1P2LLv90p/wCFfkOAqRE3ewHU01F3H0A6n0qQtngDCioO9Dww+6B8np/WlKbcHOVPQ0xakVscEZXuKDWICrmmXTWWowzocFGBqoV24PUHoaAcEEVLNLJqzPpGxuUu7KG4Q5WRAw/GrFcd8PNSF7oPkM2Xt229ex5FdjXK1ZnwGJoujWlTfRhRRRSMAryX4waoS9lpaN0zM4/QV6yxwpr508Zan/a/i69uQ+6NXKJ7BeKuG9z1smo8+I5/5SropxfSKOgjx+tddorf8TSH8f5VxujHGouP+mf9RXXaQ2NUg+p/lXyeb61pPyOvNF++foeiwn90v0p9Rwf6pal6fWvlUeWJ0+tHX60UhqkwPPvHi41+I/3oB/M0/wABnHiOL3Rx+lP8fLu1e1YfeMH581B4HbHia199w/8AHTX6HlLvgqfofSx1yx/4WersKjapTUbCu4+NImqJhxUx96ibrQBE3PWomFTNUTdKAImqJu9St1qNutAELVE1TNUTDvQBGR3NRE54PTt7VK9RNQBGRzzRRuI6UUAWr7/kJXX/AF2f+Zpg4HFPvf8AkI3X/XZ/5mo1oAkWplqIVKtAEi1KvB4qJamWgDI8TkDTFHrIK5EV1Xik4soR6yf0rmANq57/AMq+XzR3xL+R52J/iCj5QD/F29qB1pvWnCvMZzjqx9YP+koP9itiq91ZRXm0uSrKMAiqhJRd2SzAB4r37SV2aTZj0hT+VeLjRo/+e7f9813lv4zlt7eOIWaEIoXJc84/CvVwGMo0XJze504apGF+Y7sVJXD/APCcSgc2UefTzD/hR/wnc3/PlH/38P8AhXp/2rhf5vwZ1fWqXc7iiuG/4Tyb/nxT/v4f8KT/AIT2b/nxT/v4f8KP7Uwv834MPrVLubni9seHZ/cqP1rytq6TWvFFzq9sLdokiizuIBJJrnWFeJj8RCvW5obWOHEVFOd4kbcjB/A1WcVZeoggIJbj09654sxRWkUfIT0x+fNMyWPt2HpT7gnegPGF6elRiv2DKl/sNL/CvyPLq/GxwpaTtS16Jkwqxan/AFgPTYfwqCprf/lp/uGpn8LGtzk5B++b60qjJAzj3odS0z46A5NItfJ1X+8l6s/Ysv8A91p/4V+RKWH3V4UfrUkS75FXPU1EBU9txMpqLnoRRTsr9Lwy7RtMblSM+lXRWRcabJ4d8UyWbsTFcxrNGx7hhkf4VrA8ZqIS5lqThavtYXJFbHB5B6iggA8HIpuaUcnA61R1I7j4b6n9l1r7KzYS4XZ+I5H9a9iFfOmm3Taffwzxn5kYNkexzivoOyuVu7OK4Q5WRAw/GueotT5bPaPLVjVXX80WKKKKg8IxvFOprpHhu+uyQGSIhf8AePAr5tjJYvIxyWPNet/GPVfJ02z01G+aZzI4/wBkdP1ryZF2oB7VW0T6vJKPJQ539p/kXNHONTPvGf6V12lH/iZwf71cfpJ/4mg90NdhpjBNRg/vFxz6V8vmy/ev0MM1X735Ho8HEK+tSVDbH9ytTV8kzyApDS03NNAcN8QRjUbEj/nif5iqng1wfElkTw2/H14NXviEMXGnt6xsP1FZXhFtviSwP/TUV+g5M74Gn8/zZ9NQXNlr9JfqextUZqVulRNXonxhE1RtUpqJqAIjUbVI1RsKAImqJu9StUZHFAER96iY5qVqiNAETVEalaomoAjOc0Up60UAWb7/AJCV1/12f+ZqNakvv+Qjdf8AXZ/5mo1oAlWpRUS1KvWgCVakXpUYqVeOtAGF4pbbBb+u4n9K5gMQ2a6HxW3NsPqa50da+UzJ3xMvl+R5uI/iMeQMZHT+VGaQEg8U4jjI6dx6VwMwHClpop1SSFPA2gE9ewpANoyevYUDJOTQ9AF560hpaQ0AJTadSUEjDTDUhFNA4yen86pARFepPSq8hJ/oKsSHJ9qgetUxorzYZkB67eDUfIODTp/vr/u0A7gAeD2NfseWaYKl/hX5Hl1PjYgpaTBHBFLXeZMWp7cZ8z02HJqADPsO5qeE/LKBwAhqZ/Cxrc5KdsysF4UGhaSX/XP9aB0r5Kr/ABJerP2PL/8Adaf+FfkSip7c/vh+P8qrjpU9v/rl/GoPRgdL8VNHK+GvDviCFPmgjWCUj0Iyv9a5eCQSwq46MM17fqOiL4g+Gb6djLy2amP/AHwMr+orwHQ5Ga2MDA+ZExUisKbtKx4+U1rylB92ai5JwKeTt4HXuaTITgHnuaQVse6tR8b7CO464r2r4faiLvw8sBbLW7FB/u9RXiddz8NNT+y659ldsJcIV5/vDkfpms6i0PPzah7XCytutf6+R7DQelIDkVn65fppei3d65wsMTP+lYnxcYuTSR4T8Q9T/tbxtcIrZjt8Qrj26/rXP8k49aiike6uprmTJeRiSfUk5NTk+XkD73c+lVLY+9oU1SpqC6Il00iPVEA5Yq2T6V1enNjULf8A3xXH6ecapH9D/KuusDi9gP8Atj+dfNZsv3nyPIzRfvPkemWv+pFTZqvbH9yKmr488VC5oopM00BxvxDX5dNb2cfyrE8LkJr9izf89lwPxroPiAALTTnIzhmAH4VzHh98a5ZsT/y2T+dffZG/9ih8/wA2fTYL3sBbyf6ntzdajYZqRupqNq9Q+MIjUTVKaiagCNqibpUrdKjPv0oAiPT2qJjUrc1EaAImqI9alNRN1oAiao2qRqjagCM9aKD1ooAs3v8AyErr/rs/8zUa0++/5CV1/wBdn/maYtAEoqVetRCpk460ASDipRUQHGakWgDmvFR/0i3H+yawB1rb8UH/AE+Iekf9axB1r5HHO+Jn6nl1vjY4U5Tg5popygk4AyfQVxmQ/HGR0/lTgpAzgk9hTVbac965zVtRnN3IqSuqKcYU4xV06bm9Atc6XY5PIP5UoVv7p/KuMivbqWRUjuJGZiAFyck12kHgPxTLGrtJBHkZ2tccj8hXRHA1J/DqUqcpbINjf3T+VGxv7p/Kpx8P/E//AD3tv/Ag/wCFOHw/8Tf897f/AL/n/Cr/ALOrdh+wqdir5b/3TSFG/un8qu/8K/8AEv8Az2t/+/5/woHw/wDEmfmngx7Tn/Cl/Z1fsL2FTsUNuOWBA/nTG5P9K0rnw/q2kW27UWiZGOIwkm4g/lWaa5qlOVKXJIzlFxdmROKgerD1A4oiJFOc/vR/uimilm/1v4CkFfs2XK2EpL+6vyPKqfGx4IYYPUdDQFOTnjHX2pFGfYDqafuDgL0x0/8Ar12EjSc8DgCpofuy/wDXM1D0ODUsX3Jf9w0pfCxLc5KU/v2+tKKbJ/r3+tKtfI1f4kvVn7Hl/wDutP8Awr8iUVPbn98v41XFT2wJnUCoPRifRfh8f8U9Yf8AXBP5V8/eMNNHhz4i6haxptguz58Z7YbnA/HIr6C8Pf8AIv2A/wCmC/yrzX44aKWsNO16Ff3lrJ5MpH91uV/JgR/wKuZOzufJYKr7PFvzbPPx0pQaigkEsSuOjDNS10n2Kd1cWremXj2OoQ3Mf34nDj3IOf8AEfjVOhWKsCOoNSymlJWZ9LWk6XNpFPEcxyIHU+oIyK8++MGrG08NR2CN+8vJQCP9leT/AErX+HepC88MiBmzJaOYuvO3qv6HH4V5j8U9a/tDxn9hjO5LVBEfZjyce/SsOp8fg8I445wf2W/+B+hytsvk26j+M8k+lB71KybVGOV7GoCaJn1q0Q+xONTi/H+VdbYn/SoT/tj+dchaHGpQ/U/yrrLJv38X+8P5189mq/eL0/zPFzP4/ken2v8AqBU9VrQ/uRVjNfGvc8NC0dOtHTn9KTrzVJAcp8QRnTLBv+mrD9K5DRm26pbH/pqv867Hx+M6JaH0n/oa4nTDi+gPo6/zr7jIXfCL1f5n0+W64O3qe9N1NRNUjHjNRtXsHxZGajantUbepoAjb36VExqVuTmom5oAiao2qRqiY0ARtUTVK1RGgCNqiIzUhGaYxHT9aAIy2DwKKQ8GigCxff8AISuv+uz/AMzTFp99/wAhK6/67P8AzNMX5frQBKvHXrUinmohUgoAmU4NSj1qFalU0Acn4mbOqAekYrJRS7hR1NaXiFg2rv7KKzogxlUJjd2r4/Fa4ifqzy6ms2SNC6uFHzE9MVYjU2zsd+WAw2Oq+49abna5YkblOA38PTkVC77+BnaPug9vas3aOqJ0QsjK0mUBwfXvXGagSb6bB/iIrse4rjbzm7lP+0avD7tkdSz4bh8zxLpqkZBuE/nX0WvWvn/wkm7xXpg/6bg/zr6AWvoMu+CXqehhvhZKKeKjFPFeidI6iiigDk/HRxYWw9ZD/KuAPXNd547I+yWg/wBtv5CuDNfK5n/vUvl+R5WK/isiaoXrQgspLn5s7UH8RpzWunp8rzkt9a5oU5NXMlF2Ofm/1v4CkFal3pYbMlrJ5gA+73rKHU5r9jwDX1aml0S/I8qrFxk7jhS0lLXYZBUsX3Jv9w1EKkT/AFc3+4aUvhY1ucnL/r3+tKKbJ/rn+tOUEnAGTXyNX45erP2LAf7tT/wr8iRQScDk1ZgISUBTk85NQZCDavXuakg/1o/GoO+J9G+Hf+ResP8Argn8qh8U6OmveGdQ01x/r4SF9mHKn8wKl8O/8i9Yf9cE/lWmeRXKfDTk41W10Z8qaYXSJoJBho2IrQq/4103/hH/AIg3sQXFteHz0Hb5uuP+BZrPreDuj7bCVVUpKSJYYWmYhSABySafHaSyXPkgcjqewHrS2ays7GMqFA+fd6etS70VGZ/4wNwzjeM8MvuKbNZTabSOt8DaxFolxcpNIDbSxMxfphowWwQfbdXmRun1XWrvUHB3TSNJyc4LHOK055DcLIsjE712kjr9frVGztBaxld24k5JrK3vXMYYZRrOr1dr/ImbOMZ4qE9TUz1A3WlI6QtuNQh/3v6V1Vof3sf+8K5S3OL6E/7ddTbH50+orwM0+Neh42ZfEvQ9Rsz+5FWc+oqpZH9wPpVnNfGvc8EXNJmkzRSGc547GfDsR9Jx/I1wVk2LmM+jD+dd/wCNxnwyT6TrXG6bpbvtmnfyk4Iz1r7TIH/svzf6H0eWTjHDPm7s9vBzGp9VH8qY3SliKmCM7/4Bz+FI6kDOcj1r3D5B7kbVExqRjUZoERsaiapDUTUARt1qNutSNUTUARt9ajPNSHmomPYUAMc9hULVI3WomoAbu9h+NFJiigCzfEDUrr185/5molp99/yE7r/rs/8A6EajFAEy1KtQrUqmgCValWoVqVaAOO1rMmtTKoyeAB+FVo4ym9HABYZDg5HFXdROzVrtxIOuCV6p/wDWrOaQuccAZyQOmfWvkK9lUlJ92eXO3M2OaZ5F2tjGc8DqaaKMYwexoFczbe5mLXH3HM7n/aNde3Ck+1chLzI31row/US3NrwWm7xdp3tIT+hr3gV4d4FXPi+x46Fj+hr29a+gy7+G/U9HDfCSg1IDUQqRTXoHQSUUCigDjPHZ/d2g92/pXEBdzBR3IFdr48P/AB5j/e/pXFhtrhvQg18pmP8AvUvl+SPKxP8AFZoXxZfJs4jt3cH6VVmays28pojIw+8TVq/zuhvIxuC8n6VTaS1+0NcmQMCD+7K85oe/9bCe5Wm227C9tCfLyBIlVdTjVLoOn3ZFDCrBVk06YMuDM2EX61W1Nx58cQOfKQKfrX6tgv4cPT9EeXV2ZUpaSjNehc5haev+qm/3DUdSLkwzYHOw0S2HHdHJsC07AckmpchBtU5Pc1HIQsjqvUnk/wBKFr5Gp8b9T9hwP+70/wDCvyJAKng/1oqBanh/1gqD0In0Z4c/5F3T/wDrgn8q1Ky/Dn/Iu6f/ANcE/lWpXKfCVf4kvVnlPxq0czaXZ6xGvz2snluR/dbp+oH515vaK91Gpjx93JJOAK+iPEulx614evdPfGJoioJ7Hsfzr5704vY2kts7qdkhGQOGPQqw6itIPWx9Bk+IfI6fVFkb4bc/8s5Ymz/vZqtNM8xBfAwMAAYApHkMhGSQo4AznAprqV4/I1oe9GNtXuNpppaQ1LKuRtULdambpUJrKRLZHEcXsH++K6m3PzL9apeGdIOoXV/cOv7uyspJ/wDgRGF/qfwq5bn5h9a8LNPiXoeJj5qVSy6HqFgf9GX6CrWapaec2if7oq3mvjJbs8UdmkzSUhNAFDX7dbrRXVhlVkVyPoa4SRmvtV+zbisMQy2O9ejyRrcQS27NhZFK59D2NcVJ4b1ex1h5ha+bBKuGZHFfVZHiaVOhKM5Ja9fkepgK8YRcZOz6HqVq0Zs4MDI8tcH8KeflYDqrVn2t7BBZQxN5m9Y1XAjPGBU7XsI8tPnz1+4ele4sZh3tNfejwZRd2PYbSR6GomqF9StyxP7zr/zzNRNqMH/TX/v2aX13Df8APxfehcsuxOxqNqgbUIP+mn/fs1Gb+H0k/wC/Zp/XcN/z8X3oOV9iZqiPNNS6ilbaCwJ/vKRSseMDpW0KkKivBpryE1bcYx9OlRNUjdaiPerERsajantUbUARk80UhPNFAFm/P/Eyu/8Ars//AKEajU1Jf/8AITu/+uz/APoRqJaAJlNSr1qBamHFAEq9M1OoGCp27gcZJ6VDHjvjk/Nk9qeGJ5J/GgDidUmaTUbgZBAkPO0An61VFPuzuvJz6uf50yvjKj5pNnkSd2x6tj3B6inEY5HIpg6U4HHuD1FZEiOcRsfY1yL8sfrXWzjEDkdNprlSoyWPT+ddOHW40dJ4AjJ8WWzdgrn9K9nU1498Pfn8VRnH3Ynx+lewA19Dl/8AC+Z6OH+AlX2qQVEpp4ruNyYU6owafmgDiPHZ/fWg/wBlj+tcYeldj46Obu2HpGT+tccelfJ5h/vM/wCuiPKxH8Rk0F9JbDZgOn909qR7+1B3LZjf6kCqzVXeso1JJWM1JkN1fTzXfmltpU/KB0WqxJJJJyT1Jok/1jUlfsmGSVKPojyZttu4oNOpoBJwOtOAJOB1rciwoGeBT87becDrsOTTSQo2jr3NIeLeb/cNKWqGt0co3+tf609aY3+tb604V8lU+N+p+wYL/d6fovyJVqaL/WCoBU8GDIMnHWpO+J9GeG/+Rc0//rgn8q0ywrM8OceHNP8A+uCfyrQwd1cp8LV/iS9WHOa+ffiBp7aR47n4CwXIEiAKAOev6/zr6GAwK8w+Muj+fo1rqka/PaybXIH8Lf8A16admdeW1fZ115nmGaUNxhvu/wAqiicSRK3qKfW59ne6FZSp5/OmmnBhja33f5U1xtNSwuRtUeAg3MMnsKmICjcw57CoAkk8qxoC0kjBVHqScCspENnqHgfSjB8Odb1F1/eXschBP9xVIH65NchAeRXsz6ammeAZrBBgQ2DJ9TsOa8WtjkCvEzRax9D5WNb2s5z7s9P0xs2cf+6KuZqhpZzYxf7gq7mvjJL3mc4tJmkJxSE0WEKTUiXLKu1xvHvUBOKbmtITlB3iBZN0q/ciAPqartM5Ykscng0wmmk1bqSluFhS59TTC59TSE0wkmkkA4ufU03cT3P1ppOaYzcYHSqSAkDkyw8nG8VpMayA37yP2cVqsa+oyJ/uprz/AEMKu4w1GaexqJjXumQxqiapTzUTY70ARnIJHQ96Kn6k8RMOxZucUUALfkf2nd/9dn/9CNRKaTUXxqt4P+m7/wDoRqASilcC6pqVWAHNU1lC/WnCcetHMgLoOO9PDcHmqa3CjjPFD3ChDz2qXNWFc4+VszSH1Y/zpAagNxHuPzDr60v2iP8Avivj2nc8losA04GqwuIv74p6zxYyXAH161PKxWJZjttpSfu7TketcvNycj7vb2rcvbuM2smHH3cDmuaN2inG4HPUDmumhF2Y4o7T4djHiNm9IG/mK9XEleQ+B7hLS/mupG2RmPYpbjJzXfrr9qf+Wq/nXu4OShSsz0KLShqdGJKeJK50a9bD/loKeNet+z11+1ibcyOiEnvTxIPWucGuwHndS/2/B/epe1j3DmXcy/HDbr23x0EX9TXJE1r+J9UiuL6Jw4wI8dfc1hNcRYyrjHfnpXzGM97ESaPLr61GOY1A9I1zF/fH51C9xF/fH51hGLMkis33zQKTcCc+tKOTgV+z0dKcfRHlNaijJPHWpM7hgfe7n1phYLwp+ppMj1rTcLC0r8W83+7S5D/7386jnYLbS8/wmhvRglqcw3+tb604VdGga1Komisg0bjcp8wDINH/AAj+uj/mHn/v4K+PqTXO/U/WMJiaUaEE5dF+RWFSp94VMNA13/oHn/vsVKuha4owLE5PBO8cVPOjrWLor7R9B+HOPDmng/8APun8q1OK80sPE2p2ljBbCwIESBB8/oKtDxbqR4Nlj/gVY6Hy08O3Ju56DmszxBpqaxoV7YuAfOiZR9e1ce3izVR/y4/+PVE3i3WO1hn/AIHRoKOHkmmmePWyvBJNayjEkLlSD7VYJrU1vRNVvdcm1K2sRGJzl49/fuRVL+w9cH/Lgf8AvsVopqx9VRxlPkXM9SvmnqwVf3nfoPT3qYaJrSjc1gSew3io20XXCSTYsSf9sUnNFvF0X9orykg8nOe/rXQeAdN/tTxjZhhmK3Jnf8On61ijRtaI2tYNt9d44roPC0ureG2uJP7O3SzYG7f0UVDlHuc2KxUHRlGD1Z7frDq2h365620n/oJrwG2OVX6V19x4v1eW2libT2w6Mp+b1GK4mGRoTtmjkjI/vKRXkZmublcTwaUPZppnqOkt/oEPP8Aq9urA0vU7VLCEGeMHaP4hV7+1bTGTcxf99ivjp05cz0INIMO/SmFuc9qzjq1oT/x8Rf8AfQpP7WtP+fiPH++KOR7WFc0C1NLVQOqWg5+0R49dwph1a0/5+I/++hR7OXYLmgWppNZx1a0/5+I/++hSHVrT/n4j/wC+hVKEuwXL5bim5PUGqH9qWp/5bx+/zCmNq1p0E8eP94Vag+wrmgzAjj8RUZaqB1W1ByLiP/voU06paEZE8fuNwq+RvoIvluV/3h/OtgtXK/2lbuQqyqWJGADmtv7QSK+hyT3YzT8jOorltjURYVAZyexphlJPFe9dGdiYnNNZgRgdf51C03GBURlouKxKSc0VD5oPUHPtRTuFhdUJ/ti9/wCu7/8AoRquCQMnr2qzqYC6vek9TcPgf8CNVhUcpAoJJ708ZpAKkAFHIKwgBpwXPBGRTgOKeFpezQrGdJoenyOWe0iYnnO3rTf+Ee0z/nyi/wC+a11HY9KkEYHJ6fzqfYQ7C5EY6+HdM6myix/u9aU+HtNY82UXHT5a2duaeEFHsIdhciMQeHNM/wCfKH/vmpY9Dso/uWsS/RAK2Qg9KeIx6UKjBdA5EZS6ZCBxEv5U4adH/cFa4jHpTxEPSn7KIciMb+zk/uClGnjP3K2liB7VJ5Q7Cn7KInAwjYZ4CcUn9nn+5XQCJfSniEelP2MOwuQ5WfQ4bnHm2qPjpuFQDwzag5Wwh/75rshCPSniEelHsafYXsziG8L2xHy6fD9NtQv4Wjx8umQn/gIrvxCBThAp6CqVGl/KL2R47d+HNfiuXW20x5Ys/KVdRx6cmojofiVRtXR5j6nen+Ne0iAUogX0r1Y5lUikjneBg2eJ/wBg+Jv+gNN/32n+NL/YPif/AKA03/faf417aIFz0pwgX0FV/alTsL6hA8RGgeJ/+gNN/wB/E/xqWPwx4kuX2TaY8UbfeZpFPH4GvavIX0FL5I9KTzOq1YpYCmnc4a20rUY41RoVAUAADtVxNNuz1jFdcIRS+SB2rgbj2O1XXU5ddNnA+4M08abLj7orphCPSjyR6VPu9irs5waa/wDdFPGnH+6K6HyR6UeUPSlZD5pGCNO45UUv9nf7Ire8oelJ5YpWRXMzD/s4f3R+VKNOUclB+Vbflik8sUuVBzMxv7OQ9VFH9nR/3BWwYxSFBS5UHOzI/s6P/nmKP7Pixjyx+VapQUhUUuRD52ZX9nQ/881/KkOm256wxn6qK1NlN2DqaXs0HOzK/siy72sP/fsUh0qy/wCfSD/v2K1CvNMK1Dow7BzMzP7Ksv8An0g/79ikOl2X/PpB/wB+xWkVphWl7Cn2Fcz/AOzbPGPskGPTyxTG0yz/AOfSD/v2K0CBTcY+lHsIdguZ502z/wCfSH/v2KadNsz/AMusP/fsVfZaY3tR7CHYLlFtPs+gtYcf7gqM6fZ/8+sP/fAq8aYaPYQ7BconT7T/AJ9of++BTPsNoOltF/3wKutUZo9hDsO5UFpbIcrBGp9kFOIA6CpjUZBPSmqUVsK5H17UxjjgVIxGMD/9dRNVciC4xjTDTmqNqdguNJopDRRYLlnVP+Qxe/8AXd//AEI1XFT6p/yGL3/r4k/9CNV1qiSUVItRKakBoAlFPFRg1IuOp6UASqO/apAexHFRBiaeKAJcYp4qNT2PSpBkd6AsSCniowaeDQFiUVIvNRKc08H0oFYlHp2pwqNTTwaB2JAPeniowaeDQKxIBTgKYDTweaLjsPApw4pgPpTgadwsPAp2KYDTgc0XCw7FOApgNODUXCw7FKKaDS5xRcB+KMU0Gl3UXAdRTQaXNFwFopu6jdRcBcUUm6k3e9FwFJppoJpCeKLgITSGkJpM0XADTTQTSE0rjA9KYTQSaYTQAE009KCfemE0ABphNKTUZNAATTCc0E5prEUAIWHTtUbfpSsaYTQAhNRk0rGoy1ACMajJpxNRk5NACE5NRsewpzN2FRk0AMJpjGnE1ETQAhNRsaUmmE0ANJopCaKALOqn/ic33/XxJ/6Earg1Nqp/4nV9/wBfEn/oRqsDQBODTwahBqVDxk9P50ATIeMnpTw2ah3ZNPDUCJwaeDUAapAaAJwakVux6VXU1IG96ALAOKetQo35U/d+VAEwb8qeDUINODUAThqeGqAN71IGoAmDU8GoA1SBj2oAmBpwaogeOKUNQBNmnA1CGpwagCcNTgfeoA1ODUAT7qUGoA3vT91AyXNLmoQ1Lu96BEufelzUWaN1AEu6jJqPJo3UDJM0ZqLcaNxoAlLU3NM3flSbqBEm6mlqYWpNxoGPLZpM1GWpNwxzQA/PemFiT1ppf3pC1ACls00mmk+9NLUALkUwtSFqaWoAUtTCc9KTNNZuw6UADN2HSmE0hb3phagAJphNBb3qMt70ALuxUbeooJpmTQAE5NRs3YUrnjjpURNAATUZagmmE0ABNRk0E0wmgBGNRlqG9qaTt7/N/KgAO0HDE59qKiJ5ooAt6sf+J1f/APXxJ/6Eaqg1Y1Y/8Tu//wCviT/0I1WXpk9KAJl6ZPSn78/Sot2TTg1AEwNSA1CGFPDUATqwxUgIqKKKSX7ik+9Wfsc4HQH8aAGg1IGqEhkbawIPoaeDQBOGqRW4quGp4egCcNTwagDU9WoAsA04GoA1PDc8UAWAacGA6GoN2BgU4NQBYViKduquGp4bFAE4anBqgzShqAJw3NO3cGoA3Snhjj0x+hoAmyO3T69aUNUAanBqAJ93tS7qg3U7dQBLupd1Q7qXdQBLuo3VFu9aN1AEu73oz71Fuo3UASbvekLVHvoAZugoAfuFJuppRxzimE0ASFqaWzTC1N3GgCQtxTS1RljSFjQA7dTS1MLU0sRQA4tTc5pu4mml/TpQA5m7Uwt69KYWppagBxJz1qNj70b+3UUxmoACajJoLUrNvxjJ749R7UAIo5UtnaeM0yUbWPYHoM9KdJL9OmBjoR9KrkigALYqMmgmmE0AIT70wmgmmE0ABNRk0E01jt+v8qABjt+v8qiJoJphNAC5FFR5ooAuat/yG9QJ6C5k/H5jVTdmp9ZOdcv/AGuZP/QjVQGgCcGng1CDTwaAJwas2kXnzhT90cmqYNaGmMBM47leKALTzSPL5FvhQvBI7U9YZQfkucv6ZqvbkhrmMcSHOPeohEYoBMSyybsAEUAXs/aUaORdsycj3qqDVsn/AE6Fh1KHdVEv85x0yaAJQakBquDUgNAE4ang1ADTwaAJwaeGqANTg1AE4anBqhDU4NQBOGpwNQBqcGoAsBqcGGcZquD+Xc1KzAfLjgdvX3oAlLjoe360BveodxJ5NLuoAnDUuag3U7dQBPmjPvUO40oagCbPvS7sVDuxRu9aAJt1G+oN1Ln3oAm3Um6os+9JuoAtRAMSzYwtG95idp2qKjiO6CQDrTAxa3wuSQeQKAJ/nAyj7vamOwdPMHBHDCoxmOSPBOW6igsAZx2x+tACZ96TcKi3Um+gCQt700tUZaml6AJCfemFqYWppagCQtx1phYUwtTS1ADiaaT70wtTS1ACk00mmk0Lyw3ZwfwzQAL8zdcEDih5QwJwQ/H4UkkoznHI6ccr7VAWoAVjUZNBNRk0AKTTCaC1MJoACajY0E00nb/vfyoAC236/wAqiLGgkUwkUABY0wk0E1GTQAuaKjJ5ooAuayf+J7qH/XzJ/wChGqgNWNaONe1H/r5k/wDQjVQGgCYGng1CDTwaAJwalhmaGVXXqKrg08GgDXLW12Q4k8qT8qXbBEwea4MxHRc5rJBqRTQBfN2zNI+MMw2j/ZFRA1AGp4NAE4anBqhBp6mgCcHnA60/NQBscD8TTg1AE4anA1CGpwagCcGng1XDU8MaAJwacp3HGcd6hQ5bpnAzg1JuAVcE/wB5TQBMH2jGWwCcEdDSZFQ7yx5OaUNQBYD4pdw6g1AD704NigCbdnvShqhz6Gl3UATb6duxUIbHWjfQBNv9aN1RbqN1AEu6l3VDvo3UATbj60m6ot3vRuoAnjmMbZ6g9akIjc7kk2H0qnupC1AFvfHFyG3vURlJTb6nJPrUO6k3UASFqbuqMtSbjQBIWpMk1FuzSF+w6UAPLelNLe9MLU0tQA8mmE00tTCxxQA8mmFqaWpVI2sW+7wMjqKAFVd+4lgoFDyHbyGBKgbT0psjlH4OHHyn0NQs+4kk5NAAW96Td2PSmFqaWzQArHBphNJuGMHpTWOO9ACE0wtQTTSdv+9/KgBS236/yqImgmmE0AITTCaUmoyaAAmmE0E0wmgBSaKjJ5ooAu60f+J9qP8A19Sf+hGqYNWdbP8AxUGpf9fUv/oZqmDQBMrc1MPn56Edarpz9B1NP39McAUATbgenFODVGDv5H3u49aUHNAEwanhqgBqQGgCUGpAagBqQc9OtAE6ENx37U/O3gde9QBscD8TT1bd169jQBKGpwNQ5wacGoAnDU4NUINPBoAlDVIrduxqANmn7sfWgCbJUgg8jvTvMLck5qAOOh5p2cUAShqcGqHdTs8UATBqduqDdTg3vQBMGxTs4GfyqENjnv6UBznmgCbdS7qiz78UZHrQBLupd1Q7vel3UAS7qN+Dmot1KGHU0AS54z2pN1Rb+c0bh1FAEm6jdURYUZoAfuo3VHupu6gCUtSZ3fWow2aQv2FADy3YU0mmls/WmbqAHk8U0tTd1NLGgBxamlqaWpuc0ASZ3cfrTN5jY7SRTWYYwKbvyME/jQAMxJJJyTTCaQmmlqAAmmk0hNNJoACabu7HpSE0hbbwOv8AKgBWOz61EWpd3GD0qNuDQAFqYWxQTUZNAClqYTQTTCaAF344PIPakYBBu656UhwoyevYVHvOTnkHrQAhY5ooKnPy8j1ooAta4f8AioNS/wCvqX/0M1UTn2A6mrOuH/iodS/6+pf/AEM1T35AA4AoAm39hwtKDUQNOBoAmU45qYHfyPvdx61XBpytzQBMGp4NRFg3PQ96cDmgCZTk8VJuAGAee5qENgYHXuaAaAJw1OBqENTw1AE4fI569jTgfeoA1OBoAnBp4b0qAE1IG28Dr/KgCbdt470bqhDU4GgCYNTg/Y9KgBp2786AJycUoaog/Y9KN1AE+6nBsDJ6+lQg7eT17Cjdk0ATbsn3pd1Q5pQaAJg+KXd+VQ7qUNj6UAS7qXdUOaM+tAEwbuaC+aiLZo3UASbqXeRyKi3UmaAJtwPI/L0pu6owxByKCR2oAkLUmcnrUYJNBfsOlADy/YdKbupm40hagB++guDz3qImk3UAP3UhaoyaTqeKAH5yaazgcCmlscD/APXTCxoAcWppam5ppagB+/sfwNRscHBppNIXyMH8KAFLUwtSE0hO3/e/lQApbb/vfyqMtSE0wmgBxamhhjB6U0mmE0AOfg1GTSl+MHkVGWoACaPujJ69hTd2DnGfSmFieSeaABmycmmE0hamk0ABbFFNzRQBd1048Ran/wBfcv8A6GapA1b10/8AFR6n/wBfcv8A6Gaog0ASg08GoQaeDQBMDTgaiBp65JwKAJgc/WpQcKQD83eoNwUYB57mgNigCYGnhqjB3jI+9/OgN70ATA08NUANPBoAm3U4HpUIPIA61IG28Dr3NAE27bwPvdz6UuahBpQaAJw1ODVAGpwagCYH3p26oQ1OD0ATBqkVgBlu9Vwccnr2FLuyeetAExPPJo3VGH4welGSDQBMGpd1Q7sUu6gCYNS7qh3UoPc9KAJgeMk8Um6ot+TRuoAmzRmod1G73oAm3Um6ot3vRuoAl3Umcmowc0hfsOlAExYbfl6d6buqMORQWHUflQA/dTS2aZupu6gCTdTS1MLUmSTQA8Ek0hfHA/8A101nGMDp60wtQA8tTS3vTC1NLUAPLU0mmFqaWoAcTTc0hNIWC9Dz/KgB+4Abf4vWoicEg9aaWo37uD17GgBCaaTSMcHmmE0AOJphNITTSaAAmkbgc9ewozt5PXsKjJycmgAJphNBNMJoACaaTQTTCaAAnmim7sUUAXtfP/FR6n/19y/+hmqINXNfP/FSap/19y/+hmqANAEwNOBqINThycDqaAJlJJwM1IW2jAPPc1Du28Dr3NANAEwNPBqEGng0ASg1IDv6fe/nUANOVqAJg1OB54qMHf0+96etODbOB17mgCbdt4HXuaAahDU4GgCYNTt1Qg04NQBMGpwaoQacDQBKGp4O3k9ewqIHHJHPYUbs96AJd3PWnBqh3U4NQBLupwcdD0qEGlDUATZwf60ZqMN2PSncDk9O2O9AEgPGT0/nQWyaiLZOTRuoAk3e9KGqPdRmgCXd70ZqLNGaAJN1KDmogSaC3YdKAJC+eB0pN3vTN2KTdQBIWpN2Oajz70m6gCUnIyPy9KYWpoYg5FGN3K/j7UAO6nFIzjGB0/nTCwAwOn86buoAfmmk00tTS1ADy1NJpu6mlqAHbqQtTM5pS2zj+L+VACltvHU/yqMmkzTN1ADiaaTSFqYTQBJu3DB69jUbEg4NNJo3Bhgn6GgBC1GdoyevpSH5Pvfe9PSoy3rQApbnrTC3NITTCaAFJppNITTSaAFJphNITSADq3T+dAB8x6Amims5J9PYUUAaHiD/AJGTVP8Ar7l/9DNZ46UUUAPFTW/+s/4CaKKQDe1OFFFMB608daKKAHDrSjrRRQBLD/rVob7zfWiigBR0p46CiigBe9OHU0UUAO709eooooAkm+/TR0oooAcKUUUUAKKTvRRQA7vUsn+rSiigBlFFFADhSUUUAHrQelFFAEi/6lqjoooAQ0CiigApKKKACnR9G+lFFAEVIelFFACdqaKKKAGmm9qKKAHJ/rBTH/1h+tFFADKaaKKAGnpTaKKAGmmj7w+tFFADrj/W/hUDUUUANNNPSiigBnamnrRRQAw9akf/AI94/qaKKAKzdaKKKAP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8" descr="data:image/jpeg;base64,/9j/4AAQSkZJRgABAQAAAQABAAD/2wBDAAgGBgcGBQgHBwcJCQgKDBQNDAsLDBkSEw8UHRofHh0aHBwgJC4nICIsIxwcKDcpLDAxNDQ0Hyc5PTgyPC4zNDL/2wBDAQkJCQwLDBgNDRgyIRwhMjIyMjIyMjIyMjIyMjIyMjIyMjIyMjIyMjIyMjIyMjIyMjIyMjIyMjIyMjIyMjIyMjL/wAARCAHx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T1sf8VBqX/X1L/wChmqYFX9bH/E/1H/r6l/8AQzVICgBQKcBSgU4CgAApwFKBTwKAACpFXA3Hp/OhV7npTwfXpQA3kmnYp2zH0pwFACAU4CnBacFoAQCnBaUCpFTuelACKnc9KXqadjNOC0ANC0oFPC0oFADQtOxTgtOAoAaF9acqZp4TNOx2HSgCPHYdKULUm3PTrRtoAZil20/bTgtAEe2jbUu2gL2oAj20balxjgUbaAIttG2pdtGygCLaKNtS7aMUARYpNtS7RS7cUARbdvUc00r3qbGeD+dNK4PSgCHbSYqbbSYoAh20hXFTFfamlaAISDRtwMn8qm24GT+VMI9aAISCTk03FTFaaVoAhIphX0FTlaaVoAhIphFTFaTbnk9KAIjH8uSeKjbJ+lTknP8ASmMvGR0/lQBARTCKmI4phFAERFMIqYimleKAICKaVNTbcmmtyMDpQBARTCKmIppFAEJFMIqUimkUAQlTRTyKKANLWh/xPtR/6+pP/QjVMCr2sj/ifah/18yf+hGqgWgAAqQCkAp4FAABUqqAMnp/OhEwMnp/Onck0AJ1OTTwKAKeBQAqccHpTtuPpQq1IOOMZFADQKeFp23HuKeq9z0oAaF7npTsZp2M04CgBoWngUoWnhaAGhacFpwWnAUANC04Ln2p4WnY4wBQAzHYdKXbT8UoWgBu2nbc8jrTtppQtADAtLtqXbnnvQFz0oAj2807bin4wKNtADNtG2pNtG2gCPbRtqXbSbfagCPbRtxUm2l2469aAItuOaQrUu3mk20ARbaTHY1NtpNtAEJSm7anxximlcUAQlaNuOT+FTbMcmmEZNAEJGabtqYrTStAEJWmlamK00rQBCVppHFTFabt9elAEO3jJ6UwjJ9qnYZphFAEBFNPBqYrTSKAIigxkdKiIqxjHSmMueQP/rUAQEUzbk+1T7M/SmP6DpQBC/IwOlRkVOVqMrQBCRTCKmIphFAERFRkVMRTSuenWgCEjNFS4VeCCT7UUAX9ZH/E91D/AK+ZP/QjVQCrusD/AInmof8AXzJ/6EaqgUAAFSog6t0/nQqgDJ/L1p2SetACsDnn8KUCnKOx6fyp23FAABTwOaAKeBntQAAU8Cl2FeCMfWp449jgyJwRxu6Z96AI4wO/T0p5HPt2pSgVsAg/SlAOMdqAEC04DFOApwFACBaeFpwWnBaAGgU9VzTlXNO29h0oATbkcdKAtPAxTtv5UAMC07bTwtKFoAbilC0/bS7aAGheeBTtvHHXvTgOMU4LQBEFpcVJtzS4oAj20be1SbaXbQBFijFS4pduPrQBGF9etN289DUuKNoPWgCLbSYqXbijFAEO2k21NtpNvPSgCHbRjjnrU20AEEDPbNMK/jQBCV5560hWpiDTStAEG32pCtTFeKaVoAhIppWpitJs9elAEGzuelNZec9u1TMM00jAx2oArkU0ipiKYRQBCRTCKnIphFAEBHFIBznt3qUj2phBxjtQBG4yPl+76VCy1Y6VGRQBARTSKmK1GRQBCVphFTkUwrk8UAQFc9KCoAIB+bvUjDaMDr3NRmgCLFFS5U8kHPtRQBe1cf8AE8v/APr5k/8AQjVZV4yenp61c1ZR/bV+zdPtMmPf5jVXqeaAF6mnAUAU8CgBQKkXjg9KQCngUAG3mpY/lYHGaaBViFSCxHDjkCgByj94CR93+EjnHrQ7Ek8gk8Ej+L0pWcMOAQSck5pAKAACnheKAKkC0ANAp4HpSgU8CgBAKeFpQKeBQAmOOKcFpQKeBQA0LTgKcBTgtACKhY4UEmphav3IFSn9zGET7x70CFR/rJCGPagCJoXQZYceopu2rOGixubdGaY8e1yB06igCILTgtP20oWgCPbTttSbaNtAEe2l21JtpduOtAEW3H1o21JtpdooAi20m2pttJt9qAIsZ60m2pttJtoAh29sUoGMn8M+lSAYGR+NIVHp2oAhI9OB6UhXmpttN20AQlaaVqbbSEUAQle9MK1OVppFAEO2mEZqYimkUAQFaaVqcimFaAICKEgeU/KvHrUyR75FX1NTyljIIIvlwOcUAVjYyY+8ufSqssLxHDrj3q8YIw20znf9aPm3eRPghvutQBmEVGRVmRCrFT1BxURFAEBFMIqcioyKAISKjK1ORmmFc8UAQEZ4pG+Xgde5qZht4HXuaiIoAhIphFSkUwigCEiinmigDQ1cE63fE/8APxJ/6EarAVb1Yf8AE6vv+viT/wBCNVwKAFAp4WkUVIBQAoFPC0gFWI4soWyd2cAAd/egB0UZRssnP8O7gE05nJPBP1PX6UjtksMYJPzc5FAFAAFx1p4WlUdj/wDqp+3BoAAKeBQBUgWgBAKeq0qrTwOw6UAIBzTwtKBTgKAEAp4FKFp4WgBAtOA6H3pQKeBQBLKMSo/akMe6Us33DznNORxt2OMjsaXy4f75PtQA1R/o7A8jPFK68qPRRTid2ABhR29aMEkk8k0AR7acFp4XvS7aAGbaXbUgWlxjtQBHtAo2+1SBaXb7UARbaNtS7aNtAEW2jFS7aTaKAIitGMZ4wakx0xz7e1JtBHT6UARbaNtSlaQigCErSFam2+1N20AQkU0rUxFIV79qAICtN21MVppFAEJWmFanK0wigCArTSvFTFaYVoASDidc+4p2Nl25bjcODUZGOR1qbzI5UAmGCO4oAqtBtjdpMg/wnPWnupKW2fvZp5S2TneX9BULzM0m/ABxhfagCC4+adyPWoCtTEUwigCArUZFWCKjK+lAEBU5ppGOB17mp2AA4/E1ERQBCR7VGRUxFMK0AQEUwipitRkUARYopxHNFAGhqo/4nN9/18Sf+hGqwFW9UH/E4vv+viT/ANCNV1FACgVIBikA5qVVyPm/CgCSKPcoBGdzYGByp9aeWO8sCQx+9g8E1Gu5ScEj6GnqKAFAp4FIBUoFAABUijjBpFFSAUAAXBqQLQo7Hp/Kn47dqAEA/KngUAVIq0AAWnAU4LTgKAEAp4FKBT1HagBoXnpT9tO24/GnBaAG7acBTgtOC0ANC07bTwtLtoAaFNLtp4U0u3AoAZil208LS4oAj20u31qTbRtoAZijAp+2l20ARbabj0+tT7aTbQBEF9qTbU22k20ARYFNK1NikK0AQ7aaRUxWk2+tAEJX1ppXNTEZppWgCAjmmkVMVppWgCBh7U0ip8UwrQBAV5ppFT7c0xhQBXIppFTFaYVoAgIpjCpyKjIoAgIphFTstMx2xQBAQaYeOKnZdo4/OomWgCBhTCKmIphFAEBqMipyKjYUAQlTjNR7ecZxU/IPFNdRgkde49KAFaJGdtySAg4OxeD70VH5kg4Dtj60UAXNUH/E4vf+vh//AEI1XAq1qY/4m97/ANd3/wDQjUKr3PSgBVHc9KkHNNHJqQCgB6jdwfzpwHOKQCpFGeD+dACqKeBSAEVIooAAKlVaFWngZ+lAAB6dKkUdqQCpAtAAFp4FKB2p4FAABTwtKBTlWgAVafjFKBgU4LQAAU4LShaeB2oAaBTgtOC04CgBoHFOApwWnhaAGbeaULzTwtKBQA3bS7aeF9qXbQBHtpdtPC4pcUAR4oxUm2jb7UAMx7UhWpMUYoAi20hWpStJtoAi20m3ipdtJigCLbTSKmK0wigCIrTStSkUhFAEJWmFamK00rQBAVppXNTlajYdu1AERHHFRkdqnIqMigCBlxTSKmIpjLQBARTCKmNMIPpQBCVpjDA4qZuBgVERQBEePpUbD8qlYUwjFAEDCoyKnIqMigCAimFamIppG36/yoAgPyj3qM5ByKlIqNhQBGVDHIOPailI5ooAv6io/te9J6ee/wD6Ear9as6nzq15/wBd3/8AQjUCigByipAOKaoqQCgByipAKRRUgFADlAPX86kVOaaq1KORigAHp2qQCkAqQLQAqingUgFSAUAKBTwKAKeq0AKBmngYoA7U8LQABaeFpQKcBQAAU4ClAp4WgBNtOC07FOAoAQClAp2KcFNADQOKXbTgvFOxQA0LShafigCgBuKTFSUUAN20badRQA0ikxT6KAI9tJtqWkxQBERSFealIpCKAIStNK1MVpuKAIStJipStNIoAhIphWpyKYRQBCR+VMZamxTCKAISKYRUxFMIoAgIphFTkVGRQBAy01hgYFTkY4/WomGKAICKjIqdhUZFAELComFTkVGwoAgIphWpmHNMIx9f5UAQkbfr/KoiOamYVGRQBCwqIip2FRkUAQkUU4g5ooAvaiP+Jtef9d3/APQjUCirGoj/AImt5/13f/0I1CooAcoqVRTAKlUUAOUVIq5pFXNSAenSgBw9O1PUc0gFSKKAHKM8GngYNIBUq89aABRUgFIBT1FADlWpAMdKQDHSngUAKBUgFIBTwKAACngUAVIBQAAU4LSgU8DFACAU4ClAp4WgBu2nAU7FLQAgFLRRQAUUUUAFFFFABRRRQAUUUUAFFFFABRiiigBCKaVp9FAEJFIRUpFNIoAhIppFSkUzFAEJFNIqYioyKAISKYVqcioyKAICKYeKnZajIoAgIphHY1MwqNhQBCy4qNhxU55GDUbLQBAwqMipiKYwx9aAIWGPrULCp2FRMKAIiKiIqZhio2FAEJFRn6VMwqNqAIfwop5Q+w+tFAFzUf8AkKXn/Xd//QjUKip9Q/5Cl5/12f8A9CNRAUAOAqVRmmoMmpB6DpQA8dMAcU9RTQKlUUAOUVIopqipFFADlFSAUgFSKKAHKM8VIBgYFNXpUgoAVRUiikUU8CgBwFPApAKeBQBwepfEc2OpXFpHpqyLC5Tc0pBOPwquPilJ/wBAqP8A7/H/AAritaO7XL4/9N2/nVT7n+9/KvpoYDD8qvH8WfPSxtfmdpfkeiH4oyIBnSUye3nH/Cl/4Wo//QJT/v8An/CvO1bs2SD+lKV2nH5H1q1l2G/l/FkPHYj+b8j0UfFR/wDoEr/3+P8AhTh8VW/6BK/9/v8A61ec0uKf9nYb+X8WL6/iP5vwR6OPiqe+kj/v9/8AWpf+FqH/AKBI/wC/3/1q84pQM0/7Nwv8v4v/ADD6/iP5vwR6OPip66T/AORv/rVIfigqqGOlHB6fvv8A61eeXFr5DYV9+PvEDGDnFRgkEk856+9JZdhWrqP4sbx+ITs5fgj0YfFJP+gU3/f7/wCtR/wtJP8AoFN/3+/+tXnJAzweKKf9mYX+X8X/AJk/2hiP5vwR6QPijF30p/8Av8P8KX/haMP/AEC3/wC/w/wrzal60f2Xhf5fxf8AmH9o4j+b8Eek/wDC0If+gVJ/3+H+FH/C0IP+gVJ/3+H+FecUqrnk8LR/ZmF/l/Fh/aOJ/m/BHpA+J0BBJ0uUD/rsP8KB8TrckD+zJf8Av6P8K83JJPsOgpU++PrR/ZeF/l/Fj/tHEfzfgj3HQ9aj1uza4jiaIq5RkYg4OM9fxrUrkfAX/IMu/wDrv/7KK66vm8TTVOrKEdke9hpudKMpbsKKKKwNwooooAKQilooAjIphFTEVVu7yG0C+aeWOFA5JqKlSNOLnN2SBK44imEVW/tOE/8ALOX/AL5pv9pQ/wDPOX/viuT+08H/AM/F95XJLsTlaYemKhbUof8AnnL/AN8Uz+0IWIGyUfVKazLCP/l4vvDkl2JSKjIqbggEdDTGFdpJCRUZFTEVGRQBCwqMj1qYjnFRsOTg8etAETDb9ahIqc+/SomFAELCo2HFTMKjIoAhYVEwqZhUbCgCFhTCMcnr2FTEYGSKibk5NAELZzRTiOaKALmoD/iaXf8A12f/ANCNRIM1PfrnVLv/AK7P/wChGol54HAoAeMdBUi9KYoqRRQA9RUiimqKmjQu4Ud6AFWpQpHUGpCyQDai5YdazW8QSJkmzZlHuKyq16dL43YmU4x3NIVIBWQNft5oGligfcv3kzzUK+Kbf/n3k/MVg8fhlvIh1qa6nQqKkArnh4ptx/ywk/MVZtvEtlLKiSBoQx2hm6Zpxx+Gk+VTBVqbdrm4BUgFNUA9KkArrNRyin9AaRRTm+430NAHgWpnGq3bfxGZvw5qnU96d2oXJ9ZW/nUIr7SC0R8lJ6igU9TxtPT+VNpwFWQKV2n+tHagE4x2pyIXdUXqxwKrYRbMcRthsUM5HGDzmpFWKGBQFViw3EuOH45UHsRQqQ7QEKxlCS5zzkdMe1VZJGkOSMA8kDpn1rJLm0NG7ajpJncbN7mMH5Qx/nUWKXFLitkrbGTdxMUuKXFLTsIQClopyrnk8LTAFUdT0oJLfTsKUncfYdBRRYBMU5Pvj60lOQfOPrQB6r4C/wCQXdf9d/8A2UV1hYCuT8Cf8gu5HT9//wCyiupz6CvjMZ/vE/U+qwf8CPoP3D1pc1Hk9xSg/lXMdI+iiigAooooAjnmS3heWRgqIMsT2FefnVpNV1uSY5EariNfQZ/nWx44upIrOCBWIWViWHqB/wDrrk9Fb/TH/wBz+or5fPMTKTdBbLc6KUbLmOzVsgUpOPrUa/dH0p1fKo1DNCf6xfrSUqffX61SA0IObdM+mKUikth/o6+2f5mnt9K/SMK70IPyX5HHLdkDCoiOanYVGw5yDXQIibrgdvzz61E2T1qYio2FAELCo2qZhUTCgCFh6VGwqZhUbCgCBhTCMDNTMMDJqJuaAIX5PNRMKmYVGwoAhopxHPSigC5qH/ISuvTzn/8AQjUS1Lfj/iZ3f/XZ/wD0I1GKAHrUq0xakUUASKM1atB+8Priqy1NC3luG7d6AHs2y3uZMfMqE1w8dxdhPtXmbk3YIJrubxG+yyywEElDwa477PPKALjy4YVOSF714uaXc4pdjkxN7olACalEy8LMp3CstxiRwOgJq615GZnlU/cXZGP61QFeLWaeiOSTHCodQbFiv+/U1VdTbFrGP9qsofEZnQ+F/Fv2fZZai5MXRJT/AA+x9q9DQhlDKQQRkEd68IU1694OLv4YtDISTgjn0ycV9FluJnN+ylrY78NUb91m8BTmUmNgOpBxQBTwK9c6z551mN9M1e5tryKRJVcn2IJ4I9qo/bYB2evbvGng6HxPpxMYCX8QJhk9f9k+xrwO6tp7G6ltrmJopomKujDkGvco5hOcfM8Kvg1Tl5F/7dB/t07+0Lf/AG6xyaWKOSeQRxqWY9BW312ojn9hE2FvoGcKN2ScVdkuLGGPG98qcNIP4W9CPT3rGjEcURjkEHmIxEokOGx22mqFzcNM+4kkAYBI5I7Z9TU/Xaj6lKhBHUvOly/mpjawHPrSVR0dg1ku7PDEfStErtNetRlzQTOKorSaEApaKWtiAxShSSAOc0Cp7Zf3m89FBP1OKG7IChNe2tvIVlc5U4O0d/So/wC17Vu7Y7DFc3dytJcOx/vHj0pgc1w/WJXPRjhIWR0/9qWvq35Uv9p2v95vyrmg9PD0fWJD+qQOj/tO1/vN+VKNUtgQctx7Vzu40oel9ZkL6pA9++HkwufDstyqkLJO2M+wArren51wvhPxR4f0rw5p9g+oIkqxjzAY2ADnk849TXcRyJNGskTB0YZDLyCK+YxEnKrKT6s+ihhqmHpxjOLXqrDh+lHc0Y9aADn+dYgPFLRRQAUUUUAcV4/4SyPu4/lXMaKf9OP+4f5iun+IP+osT/tP/IVy2in/AImA/wBw18fnC/fz+X5HXT+BHboPkH0pcUkf3F+lPr5woZSr98fWlIpB94VQGlbD9x/wJv5mnMKzD4g0uzlltbi7CTRks67GOAeRyBipLDWtN1ZiLG7jmZRkgAggeuCK/R8Dd4Wm/wC6vyMJ0aivLldu9i0etMIqYrimHpXUYkDCo2FTMKjYcUAQsKiYVMwqJqAImHNRkYGTUxGOtRNQBC3NRN1qY9aiYUAQtUbVM3WojQBEaKUjmigC3f8A/ITuv+uz/wDoRqMCpb7/AJCV1/12f+ZqNaAHrUyiol61Moz0oAeoqRRTAAOBUq9KAK+ou0em3DKxUhDyK4dpZJCPMkZvqc12usnbpFwfVa4gda+dziT9sl5HBin7yHCnYpopw614zOUUVS1U4hiHuavgZHHX0rP1Y7Fhz97nA9KumveEUE+Tk/e7D0r1/wAHLjwtY+pUn9TXjgNe0+E12+F9PH/TIGvbyv8Aiv0OzC/EzaAqQCmipBXuncOArn9b8FaH4gulub60JnA2+ZG5Qke+OtdDRTTa1QpRUlZo871j4aeGrPSrm4iguA8aEqfPY4P0rz8aLa2qhkTMi53Zc4dDxx7V7d4lbZ4evWwD+7PB7815BM4k2gKFVRhR1968nMcXVp1Eoya07nnYqMYSXKjHudPt58DymVQSeHJJJ7k96qHR7XH3X/76raYVCwrgWOxH87+85L3KlvbJbQKkYIGSeTmrKkY2t09fSkYYVPxor9PymTlgaUpO7sebV+NikEcUopVIxhun8qdsxy3T+deiZiKoxk/dqaAlnbsNhwPSoSdx9vSprYfM/wDuGk9hdTjPIWSRyxP3j0pwtIv9r86kHDN9acDXy9WrP2jSZ+r5dl+FeFpuUE20n95GLSL/AGvzpwtY/wDa/OpBTlIB5GRUe1n3O7+zcH/z6X3DBaRerfnT1tIgQfm/OphH3B+X1peM8Zx70e1n3NI5Zgv+fS+4lWRh3r2b4eamL3QBAx/eQNt6/wAJ6f1rxYdK7f4ban9l1z7M7YSddv49q56iuh5rR9thZW3Wv3f8A9jAApaQHIpa5z4kKKKKACkJwMmlrnfG+q/2R4VvLhW2ysvlxn3bj+WaaVy6dN1JqC3ZxfivxTBrOsHT7TDQ2YJMoP3nPBx7CqmiH/iZL/umuN0Fv9IlJ6suf1rrtFP/ABNI/of5V8nnUUsRO3ZfkerjKEaE/Zw2SO/j/wBWv0p1Ni/1a/SnGvlzkCkA+b0pev1pPYjIrSFr67AcB4vka28RzMAGSREyu7BBAq74CnMmuyEgDMDAAdAARWb45XHiVif4oUP86teAGxr4HrE4/Sv0bLmnhIW7I+jnFPLW+vKemsKjYVKwqM10nx5EwzUTelTMKibnrQBE1REcc1MwxUTUARNzUTVM1RNQBC1RsKlaom4oAiaomFTHn/Go2XjJ6UAQ0Up60UAW77/kJXX/AF2f+ZqIVNff8hK6/wCuz/zNRJzQBItTKccCo144qRetAEqinrTF61KB3oAz9eONHm98fzrixXY+Ijt0hh6sK44da+ZzZ/7R8kefivjHCnDrTRUg+Q8/e/lXlHMOHyc/xfyrM1f5jFg84OR61o1k6ucTRY6ha0pfEIog17h4aTb4b08f9MF/lXh/DKW6HuK920Fdug2K+kCfyr3MqX7yXodmE3ZpCpBTAKkAr2zuFooooAxvFP8AyLl4M4yoH6ivImUjIPWvW/Fn/IuXX0H8xXlJwRtP4Gvnc1f79en6s83GfGvQqsKhYVZdSCQagYVwRZyEMnRPxpBSyj/V/Q/zpUXqT93+dfrmUaYCl/hR5lX42Kq9zwP50u7PDdO3tTSdx9uwpa9GxncCCDU9v95/9w1CDxg9P5VNbjDPn+4aUtmByTD9431pQOaG/wBY31pRXylX+JL1P2LLv90p/wCFfkOAqRE3ewHU01F3H0A6n0qQtngDCioO9Dww+6B8np/WlKbcHOVPQ0xakVscEZXuKDWICrmmXTWWowzocFGBqoV24PUHoaAcEEVLNLJqzPpGxuUu7KG4Q5WRAw/GrFcd8PNSF7oPkM2Xt229ex5FdjXK1ZnwGJoujWlTfRhRRRSMAryX4waoS9lpaN0zM4/QV6yxwpr508Zan/a/i69uQ+6NXKJ7BeKuG9z1smo8+I5/5SropxfSKOgjx+tddorf8TSH8f5VxujHGouP+mf9RXXaQ2NUg+p/lXyeb61pPyOvNF++foeiwn90v0p9Rwf6pal6fWvlUeWJ0+tHX60UhqkwPPvHi41+I/3oB/M0/wABnHiOL3Rx+lP8fLu1e1YfeMH581B4HbHia199w/8AHTX6HlLvgqfofSx1yx/4WersKjapTUbCu4+NImqJhxUx96ibrQBE3PWomFTNUTdKAImqJu9St1qNutAELVE1TNUTDvQBGR3NRE54PTt7VK9RNQBGRzzRRuI6UUAWr7/kJXX/AF2f+Zpg4HFPvf8AkI3X/XZ/5mo1oAkWplqIVKtAEi1KvB4qJamWgDI8TkDTFHrIK5EV1Xik4soR6yf0rmANq57/AMq+XzR3xL+R52J/iCj5QD/F29qB1pvWnCvMZzjqx9YP+koP9itiq91ZRXm0uSrKMAiqhJRd2SzAB4r37SV2aTZj0hT+VeLjRo/+e7f9813lv4zlt7eOIWaEIoXJc84/CvVwGMo0XJze504apGF+Y7sVJXD/APCcSgc2UefTzD/hR/wnc3/PlH/38P8AhXp/2rhf5vwZ1fWqXc7iiuG/4Tyb/nxT/v4f8KT/AIT2b/nxT/v4f8KP7Uwv834MPrVLubni9seHZ/cqP1rytq6TWvFFzq9sLdokiizuIBJJrnWFeJj8RCvW5obWOHEVFOd4kbcjB/A1WcVZeoggIJbj09654sxRWkUfIT0x+fNMyWPt2HpT7gnegPGF6elRiv2DKl/sNL/CvyPLq/GxwpaTtS16Jkwqxan/AFgPTYfwqCprf/lp/uGpn8LGtzk5B++b60qjJAzj3odS0z46A5NItfJ1X+8l6s/Ysv8A91p/4V+RKWH3V4UfrUkS75FXPU1EBU9txMpqLnoRRTsr9Lwy7RtMblSM+lXRWRcabJ4d8UyWbsTFcxrNGx7hhkf4VrA8ZqIS5lqThavtYXJFbHB5B6iggA8HIpuaUcnA61R1I7j4b6n9l1r7KzYS4XZ+I5H9a9iFfOmm3Taffwzxn5kYNkexzivoOyuVu7OK4Q5WRAw/GueotT5bPaPLVjVXX80WKKKKg8IxvFOprpHhu+uyQGSIhf8AePAr5tjJYvIxyWPNet/GPVfJ02z01G+aZzI4/wBkdP1ryZF2oB7VW0T6vJKPJQ539p/kXNHONTPvGf6V12lH/iZwf71cfpJ/4mg90NdhpjBNRg/vFxz6V8vmy/ev0MM1X735Ho8HEK+tSVDbH9ytTV8kzyApDS03NNAcN8QRjUbEj/nif5iqng1wfElkTw2/H14NXviEMXGnt6xsP1FZXhFtviSwP/TUV+g5M74Gn8/zZ9NQXNlr9JfqextUZqVulRNXonxhE1RtUpqJqAIjUbVI1RsKAImqJu9StUZHFAER96iY5qVqiNAETVEalaomoAjOc0Up60UAWb7/AJCV1/12f+ZqNakvv+Qjdf8AXZ/5mo1oAlWpRUS1KvWgCVakXpUYqVeOtAGF4pbbBb+u4n9K5gMQ2a6HxW3NsPqa50da+UzJ3xMvl+R5uI/iMeQMZHT+VGaQEg8U4jjI6dx6VwMwHClpop1SSFPA2gE9ewpANoyevYUDJOTQ9AF560hpaQ0AJTadSUEjDTDUhFNA4yen86pARFepPSq8hJ/oKsSHJ9qgetUxorzYZkB67eDUfIODTp/vr/u0A7gAeD2NfseWaYKl/hX5Hl1PjYgpaTBHBFLXeZMWp7cZ8z02HJqADPsO5qeE/LKBwAhqZ/Cxrc5KdsysF4UGhaSX/XP9aB0r5Kr/ABJerP2PL/8Adaf+FfkSip7c/vh+P8qrjpU9v/rl/GoPRgdL8VNHK+GvDviCFPmgjWCUj0Iyv9a5eCQSwq46MM17fqOiL4g+Gb6djLy2amP/AHwMr+orwHQ5Ga2MDA+ZExUisKbtKx4+U1rylB92ai5JwKeTt4HXuaTITgHnuaQVse6tR8b7CO464r2r4faiLvw8sBbLW7FB/u9RXiddz8NNT+y659ldsJcIV5/vDkfpms6i0PPzah7XCytutf6+R7DQelIDkVn65fppei3d65wsMTP+lYnxcYuTSR4T8Q9T/tbxtcIrZjt8Qrj26/rXP8k49aiike6uprmTJeRiSfUk5NTk+XkD73c+lVLY+9oU1SpqC6Il00iPVEA5Yq2T6V1enNjULf8A3xXH6ecapH9D/KuusDi9gP8Atj+dfNZsv3nyPIzRfvPkemWv+pFTZqvbH9yKmr488VC5oopM00BxvxDX5dNb2cfyrE8LkJr9izf89lwPxroPiAALTTnIzhmAH4VzHh98a5ZsT/y2T+dffZG/9ih8/wA2fTYL3sBbyf6ntzdajYZqRupqNq9Q+MIjUTVKaiagCNqibpUrdKjPv0oAiPT2qJjUrc1EaAImqI9alNRN1oAiao2qRqjagCM9aKD1ooAs3v8AyErr/rs/8zUa0++/5CV1/wBdn/maYtAEoqVetRCpk460ASDipRUQHGakWgDmvFR/0i3H+yawB1rb8UH/AE+Iekf9axB1r5HHO+Jn6nl1vjY4U5Tg5popygk4AyfQVxmQ/HGR0/lTgpAzgk9hTVbac965zVtRnN3IqSuqKcYU4xV06bm9Atc6XY5PIP5UoVv7p/KuMivbqWRUjuJGZiAFyck12kHgPxTLGrtJBHkZ2tccj8hXRHA1J/DqUqcpbINjf3T+VGxv7p/Kpx8P/E//AD3tv/Ag/wCFOHw/8Tf897f/AL/n/Cr/ALOrdh+wqdir5b/3TSFG/un8qu/8K/8AEv8Az2t/+/5/woHw/wDEmfmngx7Tn/Cl/Z1fsL2FTsUNuOWBA/nTG5P9K0rnw/q2kW27UWiZGOIwkm4g/lWaa5qlOVKXJIzlFxdmROKgerD1A4oiJFOc/vR/uimilm/1v4CkFfs2XK2EpL+6vyPKqfGx4IYYPUdDQFOTnjHX2pFGfYDqafuDgL0x0/8Ar12EjSc8DgCpofuy/wDXM1D0ODUsX3Jf9w0pfCxLc5KU/v2+tKKbJ/r3+tKtfI1f4kvVn7Hl/wDutP8Awr8iUVPbn98v41XFT2wJnUCoPRifRfh8f8U9Yf8AXBP5V8/eMNNHhz4i6haxptguz58Z7YbnA/HIr6C8Pf8AIv2A/wCmC/yrzX44aKWsNO16Ff3lrJ5MpH91uV/JgR/wKuZOzufJYKr7PFvzbPPx0pQaigkEsSuOjDNS10n2Kd1cWremXj2OoQ3Mf34nDj3IOf8AEfjVOhWKsCOoNSymlJWZ9LWk6XNpFPEcxyIHU+oIyK8++MGrG08NR2CN+8vJQCP9leT/AErX+HepC88MiBmzJaOYuvO3qv6HH4V5j8U9a/tDxn9hjO5LVBEfZjyce/SsOp8fg8I445wf2W/+B+hytsvk26j+M8k+lB71KybVGOV7GoCaJn1q0Q+xONTi/H+VdbYn/SoT/tj+dchaHGpQ/U/yrrLJv38X+8P5189mq/eL0/zPFzP4/ken2v8AqBU9VrQ/uRVjNfGvc8NC0dOtHTn9KTrzVJAcp8QRnTLBv+mrD9K5DRm26pbH/pqv867Hx+M6JaH0n/oa4nTDi+gPo6/zr7jIXfCL1f5n0+W64O3qe9N1NRNUjHjNRtXsHxZGajantUbepoAjb36VExqVuTmom5oAiao2qRqiY0ARtUTVK1RGgCNqiIzUhGaYxHT9aAIy2DwKKQ8GigCxff8AISuv+uz/AMzTFp99/wAhK6/67P8AzNMX5frQBKvHXrUinmohUgoAmU4NSj1qFalU0Acn4mbOqAekYrJRS7hR1NaXiFg2rv7KKzogxlUJjd2r4/Fa4ifqzy6ms2SNC6uFHzE9MVYjU2zsd+WAw2Oq+49abna5YkblOA38PTkVC77+BnaPug9vas3aOqJ0QsjK0mUBwfXvXGagSb6bB/iIrse4rjbzm7lP+0avD7tkdSz4bh8zxLpqkZBuE/nX0WvWvn/wkm7xXpg/6bg/zr6AWvoMu+CXqehhvhZKKeKjFPFeidI6iiigDk/HRxYWw9ZD/KuAPXNd547I+yWg/wBtv5CuDNfK5n/vUvl+R5WK/isiaoXrQgspLn5s7UH8RpzWunp8rzkt9a5oU5NXMlF2Ofm/1v4CkFal3pYbMlrJ5gA+73rKHU5r9jwDX1aml0S/I8qrFxk7jhS0lLXYZBUsX3Jv9w1EKkT/AFc3+4aUvhY1ucnL/r3+tKKbJ/rn+tOUEnAGTXyNX45erP2LAf7tT/wr8iRQScDk1ZgISUBTk85NQZCDavXuakg/1o/GoO+J9G+Hf+ResP8Argn8qh8U6OmveGdQ01x/r4SF9mHKn8wKl8O/8i9Yf9cE/lWmeRXKfDTk41W10Z8qaYXSJoJBho2IrQq/4103/hH/AIg3sQXFteHz0Hb5uuP+BZrPreDuj7bCVVUpKSJYYWmYhSABySafHaSyXPkgcjqewHrS2ays7GMqFA+fd6etS70VGZ/4wNwzjeM8MvuKbNZTabSOt8DaxFolxcpNIDbSxMxfphowWwQfbdXmRun1XWrvUHB3TSNJyc4LHOK055DcLIsjE712kjr9frVGztBaxld24k5JrK3vXMYYZRrOr1dr/ImbOMZ4qE9TUz1A3WlI6QtuNQh/3v6V1Vof3sf+8K5S3OL6E/7ddTbH50+orwM0+Neh42ZfEvQ9Rsz+5FWc+oqpZH9wPpVnNfGvc8EXNJmkzRSGc547GfDsR9Jx/I1wVk2LmM+jD+dd/wCNxnwyT6TrXG6bpbvtmnfyk4Iz1r7TIH/svzf6H0eWTjHDPm7s9vBzGp9VH8qY3SliKmCM7/4Bz+FI6kDOcj1r3D5B7kbVExqRjUZoERsaiapDUTUARt1qNutSNUTUARt9ajPNSHmomPYUAMc9hULVI3WomoAbu9h+NFJiigCzfEDUrr185/5molp99/yE7r/rs/8A6EajFAEy1KtQrUqmgCValWoVqVaAOO1rMmtTKoyeAB+FVo4ym9HABYZDg5HFXdROzVrtxIOuCV6p/wDWrOaQuccAZyQOmfWvkK9lUlJ92eXO3M2OaZ5F2tjGc8DqaaKMYwexoFczbe5mLXH3HM7n/aNde3Ck+1chLzI31row/US3NrwWm7xdp3tIT+hr3gV4d4FXPi+x46Fj+hr29a+gy7+G/U9HDfCSg1IDUQqRTXoHQSUUCigDjPHZ/d2g92/pXEBdzBR3IFdr48P/AB5j/e/pXFhtrhvQg18pmP8AvUvl+SPKxP8AFZoXxZfJs4jt3cH6VVmays28pojIw+8TVq/zuhvIxuC8n6VTaS1+0NcmQMCD+7K85oe/9bCe5Wm227C9tCfLyBIlVdTjVLoOn3ZFDCrBVk06YMuDM2EX61W1Nx58cQOfKQKfrX6tgv4cPT9EeXV2ZUpaSjNehc5haev+qm/3DUdSLkwzYHOw0S2HHdHJsC07AckmpchBtU5Pc1HIQsjqvUnk/wBKFr5Gp8b9T9hwP+70/wDCvyJAKng/1oqBanh/1gqD0In0Z4c/5F3T/wDrgn8q1Ky/Dn/Iu6f/ANcE/lWpXKfCVf4kvVnlPxq0czaXZ6xGvz2snluR/dbp+oH515vaK91Gpjx93JJOAK+iPEulx614evdPfGJoioJ7Hsfzr5704vY2kts7qdkhGQOGPQqw6itIPWx9Bk+IfI6fVFkb4bc/8s5Ymz/vZqtNM8xBfAwMAAYApHkMhGSQo4AznAprqV4/I1oe9GNtXuNpppaQ1LKuRtULdambpUJrKRLZHEcXsH++K6m3PzL9apeGdIOoXV/cOv7uyspJ/wDgRGF/qfwq5bn5h9a8LNPiXoeJj5qVSy6HqFgf9GX6CrWapaec2if7oq3mvjJbs8UdmkzSUhNAFDX7dbrRXVhlVkVyPoa4SRmvtV+zbisMQy2O9ejyRrcQS27NhZFK59D2NcVJ4b1ex1h5ha+bBKuGZHFfVZHiaVOhKM5Ja9fkepgK8YRcZOz6HqVq0Zs4MDI8tcH8KeflYDqrVn2t7BBZQxN5m9Y1XAjPGBU7XsI8tPnz1+4ele4sZh3tNfejwZRd2PYbSR6GomqF9StyxP7zr/zzNRNqMH/TX/v2aX13Df8APxfehcsuxOxqNqgbUIP+mn/fs1Gb+H0k/wC/Zp/XcN/z8X3oOV9iZqiPNNS6ilbaCwJ/vKRSseMDpW0KkKivBpryE1bcYx9OlRNUjdaiPerERsajantUbUARk80UhPNFAFm/P/Eyu/8Ars//AKEajU1Jf/8AITu/+uz/APoRqJaAJlNSr1qBamHFAEq9M1OoGCp27gcZJ6VDHjvjk/Nk9qeGJ5J/GgDidUmaTUbgZBAkPO0An61VFPuzuvJz6uf50yvjKj5pNnkSd2x6tj3B6inEY5HIpg6U4HHuD1FZEiOcRsfY1yL8sfrXWzjEDkdNprlSoyWPT+ddOHW40dJ4AjJ8WWzdgrn9K9nU1498Pfn8VRnH3Ynx+lewA19Dl/8AC+Z6OH+AlX2qQVEpp4ruNyYU6owafmgDiPHZ/fWg/wBlj+tcYeldj46Obu2HpGT+tccelfJ5h/vM/wCuiPKxH8Rk0F9JbDZgOn909qR7+1B3LZjf6kCqzVXeso1JJWM1JkN1fTzXfmltpU/KB0WqxJJJJyT1Jok/1jUlfsmGSVKPojyZttu4oNOpoBJwOtOAJOB1rciwoGeBT87becDrsOTTSQo2jr3NIeLeb/cNKWqGt0co3+tf609aY3+tb604V8lU+N+p+wYL/d6fovyJVqaL/WCoBU8GDIMnHWpO+J9GeG/+Rc0//rgn8q0ywrM8OceHNP8A+uCfyrQwd1cp8LV/iS9WHOa+ffiBp7aR47n4CwXIEiAKAOev6/zr6GAwK8w+Muj+fo1rqka/PaybXIH8Lf8A16admdeW1fZ115nmGaUNxhvu/wAqiicSRK3qKfW59ne6FZSp5/OmmnBhja33f5U1xtNSwuRtUeAg3MMnsKmICjcw57CoAkk8qxoC0kjBVHqScCspENnqHgfSjB8Odb1F1/eXschBP9xVIH65NchAeRXsz6ammeAZrBBgQ2DJ9TsOa8WtjkCvEzRax9D5WNb2s5z7s9P0xs2cf+6KuZqhpZzYxf7gq7mvjJL3mc4tJmkJxSE0WEKTUiXLKu1xvHvUBOKbmtITlB3iBZN0q/ciAPqartM5Ykscng0wmmk1bqSluFhS59TTC59TSE0wkmkkA4ufU03cT3P1ppOaYzcYHSqSAkDkyw8nG8VpMayA37yP2cVqsa+oyJ/uprz/AEMKu4w1GaexqJjXumQxqiapTzUTY70ARnIJHQ96Kn6k8RMOxZucUUALfkf2nd/9dn/9CNRKaTUXxqt4P+m7/wDoRqASilcC6pqVWAHNU1lC/WnCcetHMgLoOO9PDcHmqa3CjjPFD3ChDz2qXNWFc4+VszSH1Y/zpAagNxHuPzDr60v2iP8Avivj2nc8losA04GqwuIv74p6zxYyXAH161PKxWJZjttpSfu7TketcvNycj7vb2rcvbuM2smHH3cDmuaN2inG4HPUDmumhF2Y4o7T4djHiNm9IG/mK9XEleQ+B7hLS/mupG2RmPYpbjJzXfrr9qf+Wq/nXu4OShSsz0KLShqdGJKeJK50a9bD/loKeNet+z11+1ibcyOiEnvTxIPWucGuwHndS/2/B/epe1j3DmXcy/HDbr23x0EX9TXJE1r+J9UiuL6Jw4wI8dfc1hNcRYyrjHfnpXzGM97ESaPLr61GOY1A9I1zF/fH51C9xF/fH51hGLMkis33zQKTcCc+tKOTgV+z0dKcfRHlNaijJPHWpM7hgfe7n1phYLwp+ppMj1rTcLC0r8W83+7S5D/7386jnYLbS8/wmhvRglqcw3+tb604VdGga1Komisg0bjcp8wDINH/AAj+uj/mHn/v4K+PqTXO/U/WMJiaUaEE5dF+RWFSp94VMNA13/oHn/vsVKuha4owLE5PBO8cVPOjrWLor7R9B+HOPDmng/8APun8q1OK80sPE2p2ljBbCwIESBB8/oKtDxbqR4Nlj/gVY6Hy08O3Ju56DmszxBpqaxoV7YuAfOiZR9e1ce3izVR/y4/+PVE3i3WO1hn/AIHRoKOHkmmmePWyvBJNayjEkLlSD7VYJrU1vRNVvdcm1K2sRGJzl49/fuRVL+w9cH/Lgf8AvsVopqx9VRxlPkXM9SvmnqwVf3nfoPT3qYaJrSjc1gSew3io20XXCSTYsSf9sUnNFvF0X9orykg8nOe/rXQeAdN/tTxjZhhmK3Jnf8On61ijRtaI2tYNt9d44roPC0ureG2uJP7O3SzYG7f0UVDlHuc2KxUHRlGD1Z7frDq2h365620n/oJrwG2OVX6V19x4v1eW2libT2w6Mp+b1GK4mGRoTtmjkjI/vKRXkZmublcTwaUPZppnqOkt/oEPP8Aq9urA0vU7VLCEGeMHaP4hV7+1bTGTcxf99ivjp05cz0INIMO/SmFuc9qzjq1oT/x8Rf8AfQpP7WtP+fiPH++KOR7WFc0C1NLVQOqWg5+0R49dwph1a0/5+I/++hR7OXYLmgWppNZx1a0/5+I/++hSHVrT/n4j/wC+hVKEuwXL5bim5PUGqH9qWp/5bx+/zCmNq1p0E8eP94Vag+wrmgzAjj8RUZaqB1W1ByLiP/voU06paEZE8fuNwq+RvoIvluV/3h/OtgtXK/2lbuQqyqWJGADmtv7QSK+hyT3YzT8jOorltjURYVAZyexphlJPFe9dGdiYnNNZgRgdf51C03GBURlouKxKSc0VD5oPUHPtRTuFhdUJ/ti9/wCu7/8AoRquCQMnr2qzqYC6vek9TcPgf8CNVhUcpAoJJ708ZpAKkAFHIKwgBpwXPBGRTgOKeFpezQrGdJoenyOWe0iYnnO3rTf+Ee0z/nyi/wC+a11HY9KkEYHJ6fzqfYQ7C5EY6+HdM6myix/u9aU+HtNY82UXHT5a2duaeEFHsIdhciMQeHNM/wCfKH/vmpY9Dso/uWsS/RAK2Qg9KeIx6UKjBdA5EZS6ZCBxEv5U4adH/cFa4jHpTxEPSn7KIciMb+zk/uClGnjP3K2liB7VJ5Q7Cn7KInAwjYZ4CcUn9nn+5XQCJfSniEelP2MOwuQ5WfQ4bnHm2qPjpuFQDwzag5Wwh/75rshCPSniEelHsafYXsziG8L2xHy6fD9NtQv4Wjx8umQn/gIrvxCBThAp6CqVGl/KL2R47d+HNfiuXW20x5Ys/KVdRx6cmojofiVRtXR5j6nen+Ne0iAUogX0r1Y5lUikjneBg2eJ/wBg+Jv+gNN/32n+NL/YPif/AKA03/faf417aIFz0pwgX0FV/alTsL6hA8RGgeJ/+gNN/wB/E/xqWPwx4kuX2TaY8UbfeZpFPH4GvavIX0FL5I9KTzOq1YpYCmnc4a20rUY41RoVAUAADtVxNNuz1jFdcIRS+SB2rgbj2O1XXU5ddNnA+4M08abLj7orphCPSjyR6VPu9irs5waa/wDdFPGnH+6K6HyR6UeUPSlZD5pGCNO45UUv9nf7Ire8oelJ5YpWRXMzD/s4f3R+VKNOUclB+Vbflik8sUuVBzMxv7OQ9VFH9nR/3BWwYxSFBS5UHOzI/s6P/nmKP7Pixjyx+VapQUhUUuRD52ZX9nQ/881/KkOm256wxn6qK1NlN2DqaXs0HOzK/siy72sP/fsUh0qy/wCfSD/v2K1CvNMK1Dow7BzMzP7Ksv8An0g/79ikOl2X/PpB/wB+xWkVphWl7Cn2Fcz/AOzbPGPskGPTyxTG0yz/AOfSD/v2K0CBTcY+lHsIdguZ502z/wCfSH/v2KadNsz/AMusP/fsVfZaY3tR7CHYLlFtPs+gtYcf7gqM6fZ/8+sP/fAq8aYaPYQ7BconT7T/AJ9of++BTPsNoOltF/3wKutUZo9hDsO5UFpbIcrBGp9kFOIA6CpjUZBPSmqUVsK5H17UxjjgVIxGMD/9dRNVciC4xjTDTmqNqdguNJopDRRYLlnVP+Qxe/8AXd//AEI1XFT6p/yGL3/r4k/9CNV1qiSUVItRKakBoAlFPFRg1IuOp6UASqO/apAexHFRBiaeKAJcYp4qNT2PSpBkd6AsSCniowaeDQFiUVIvNRKc08H0oFYlHp2pwqNTTwaB2JAPeniowaeDQKxIBTgKYDTweaLjsPApw4pgPpTgadwsPAp2KYDTgc0XCw7FOApgNODUXCw7FKKaDS5xRcB+KMU0Gl3UXAdRTQaXNFwFopu6jdRcBcUUm6k3e9FwFJppoJpCeKLgITSGkJpM0XADTTQTSE0rjA9KYTQSaYTQAE009KCfemE0ABphNKTUZNAATTCc0E5prEUAIWHTtUbfpSsaYTQAhNRk0rGoy1ACMajJpxNRk5NACE5NRsewpzN2FRk0AMJpjGnE1ETQAhNRsaUmmE0ANJopCaKALOqn/ic33/XxJ/6Earg1Nqp/4nV9/wBfEn/oRqsDQBODTwahBqVDxk9P50ATIeMnpTw2ah3ZNPDUCJwaeDUAapAaAJwakVux6VXU1IG96ALAOKetQo35U/d+VAEwb8qeDUINODUAThqeGqAN71IGoAmDU8GoA1SBj2oAmBpwaogeOKUNQBNmnA1CGpwagCcNTgfeoA1ODUAT7qUGoA3vT91AyXNLmoQ1Lu96BEufelzUWaN1AEu6jJqPJo3UDJM0ZqLcaNxoAlLU3NM3flSbqBEm6mlqYWpNxoGPLZpM1GWpNwxzQA/PemFiT1ppf3pC1ACls00mmk+9NLUALkUwtSFqaWoAUtTCc9KTNNZuw6UADN2HSmE0hb3phagAJphNBb3qMt70ALuxUbeooJpmTQAE5NRs3YUrnjjpURNAATUZagmmE0ABNRk0E0wmgBGNRlqG9qaTt7/N/KgAO0HDE59qKiJ5ooAt6sf+J1f/APXxJ/6Eaqg1Y1Y/8Tu//wCviT/0I1WXpk9KAJl6ZPSn78/Sot2TTg1AEwNSA1CGFPDUATqwxUgIqKKKSX7ik+9Wfsc4HQH8aAGg1IGqEhkbawIPoaeDQBOGqRW4quGp4egCcNTwagDU9WoAsA04GoA1PDc8UAWAacGA6GoN2BgU4NQBYViKduquGp4bFAE4anBqgzShqAJw3NO3cGoA3Snhjj0x+hoAmyO3T69aUNUAanBqAJ93tS7qg3U7dQBLupd1Q7qXdQBLuo3VFu9aN1AEu73oz71Fuo3UASbvekLVHvoAZugoAfuFJuppRxzimE0ASFqaWzTC1N3GgCQtxTS1RljSFjQA7dTS1MLU0sRQA4tTc5pu4mml/TpQA5m7Uwt69KYWppagBxJz1qNj70b+3UUxmoACajJoLUrNvxjJ749R7UAIo5UtnaeM0yUbWPYHoM9KdJL9OmBjoR9KrkigALYqMmgmmE0AIT70wmgmmE0ABNRk0E01jt+v8qABjt+v8qiJoJphNAC5FFR5ooAuat/yG9QJ6C5k/H5jVTdmp9ZOdcv/AGuZP/QjVQGgCcGng1CDTwaAJwas2kXnzhT90cmqYNaGmMBM47leKALTzSPL5FvhQvBI7U9YZQfkucv6ZqvbkhrmMcSHOPeohEYoBMSyybsAEUAXs/aUaORdsycj3qqDVsn/AE6Fh1KHdVEv85x0yaAJQakBquDUgNAE4ang1ADTwaAJwaeGqANTg1AE4anBqhDU4NQBOGpwNQBqcGoAsBqcGGcZquD+Xc1KzAfLjgdvX3oAlLjoe360BveodxJ5NLuoAnDUuag3U7dQBPmjPvUO40oagCbPvS7sVDuxRu9aAJt1G+oN1Ln3oAm3Um6os+9JuoAtRAMSzYwtG95idp2qKjiO6CQDrTAxa3wuSQeQKAJ/nAyj7vamOwdPMHBHDCoxmOSPBOW6igsAZx2x+tACZ96TcKi3Um+gCQt700tUZaml6AJCfemFqYWppagCQtx1phYUwtTS1ADiaaT70wtTS1ACk00mmk0Lyw3ZwfwzQAL8zdcEDih5QwJwQ/H4UkkoznHI6ccr7VAWoAVjUZNBNRk0AKTTCaC1MJoACajY0E00nb/vfyoAC236/wAqiLGgkUwkUABY0wk0E1GTQAuaKjJ5ooAuayf+J7qH/XzJ/wChGqgNWNaONe1H/r5k/wDQjVQGgCYGng1CDTwaAJwalhmaGVXXqKrg08GgDXLW12Q4k8qT8qXbBEwea4MxHRc5rJBqRTQBfN2zNI+MMw2j/ZFRA1AGp4NAE4anBqhBp6mgCcHnA60/NQBscD8TTg1AE4anA1CGpwagCcGng1XDU8MaAJwacp3HGcd6hQ5bpnAzg1JuAVcE/wB5TQBMH2jGWwCcEdDSZFQ7yx5OaUNQBYD4pdw6g1AD704NigCbdnvShqhz6Gl3UATb6duxUIbHWjfQBNv9aN1RbqN1AEu6l3VDvo3UATbj60m6ot3vRuoAnjmMbZ6g9akIjc7kk2H0qnupC1AFvfHFyG3vURlJTb6nJPrUO6k3UASFqbuqMtSbjQBIWpMk1FuzSF+w6UAPLelNLe9MLU0tQA8mmE00tTCxxQA8mmFqaWpVI2sW+7wMjqKAFVd+4lgoFDyHbyGBKgbT0psjlH4OHHyn0NQs+4kk5NAAW96Td2PSmFqaWzQArHBphNJuGMHpTWOO9ACE0wtQTTSdv+9/KgBS236/yqImgmmE0AITTCaUmoyaAAmmE0E0wmgBSaKjJ5ooAu60f+J9qP8A19Sf+hGqYNWdbP8AxUGpf9fUv/oZqmDQBMrc1MPn56Edarpz9B1NP39McAUATbgenFODVGDv5H3u49aUHNAEwanhqgBqQGgCUGpAagBqQc9OtAE6ENx37U/O3gde9QBscD8TT1bd169jQBKGpwNQ5wacGoAnDU4NUINPBoAlDVIrduxqANmn7sfWgCbJUgg8jvTvMLck5qAOOh5p2cUAShqcGqHdTs8UATBqduqDdTg3vQBMGxTs4GfyqENjnv6UBznmgCbdS7qiz78UZHrQBLupd1Q7vel3UAS7qN+Dmot1KGHU0AS54z2pN1Rb+c0bh1FAEm6jdURYUZoAfuo3VHupu6gCUtSZ3fWow2aQv2FADy3YU0mmls/WmbqAHk8U0tTd1NLGgBxamlqaWpuc0ASZ3cfrTN5jY7SRTWYYwKbvyME/jQAMxJJJyTTCaQmmlqAAmmk0hNNJoACabu7HpSE0hbbwOv8AKgBWOz61EWpd3GD0qNuDQAFqYWxQTUZNAClqYTQTTCaAF344PIPakYBBu656UhwoyevYVHvOTnkHrQAhY5ooKnPy8j1ooAta4f8AioNS/wCvqX/0M1UTn2A6mrOuH/iodS/6+pf/AEM1T35AA4AoAm39hwtKDUQNOBoAmU45qYHfyPvdx61XBpytzQBMGp4NRFg3PQ96cDmgCZTk8VJuAGAee5qENgYHXuaAaAJw1OBqENTw1AE4fI569jTgfeoA1OBoAnBp4b0qAE1IG28Dr/KgCbdt470bqhDU4GgCYNTg/Y9KgBp2786AJycUoaog/Y9KN1AE+6nBsDJ6+lQg7eT17Cjdk0ATbsn3pd1Q5pQaAJg+KXd+VQ7qUNj6UAS7qXdUOaM+tAEwbuaC+aiLZo3UASbqXeRyKi3UmaAJtwPI/L0pu6owxByKCR2oAkLUmcnrUYJNBfsOlADy/YdKbupm40hagB++guDz3qImk3UAP3UhaoyaTqeKAH5yaazgcCmlscD/APXTCxoAcWppam5ppagB+/sfwNRscHBppNIXyMH8KAFLUwtSE0hO3/e/lQApbb/vfyqMtSE0wmgBxamhhjB6U0mmE0AOfg1GTSl+MHkVGWoACaPujJ69hTd2DnGfSmFieSeaABmycmmE0hamk0ABbFFNzRQBd1048Ran/wBfcv8A6GapA1b10/8AFR6n/wBfcv8A6Gaog0ASg08GoQaeDQBMDTgaiBp65JwKAJgc/WpQcKQD83eoNwUYB57mgNigCYGnhqjB3jI+9/OgN70ATA08NUANPBoAm3U4HpUIPIA61IG28Dr3NAE27bwPvdz6UuahBpQaAJw1ODVAGpwagCYH3p26oQ1OD0ATBqkVgBlu9Vwccnr2FLuyeetAExPPJo3VGH4welGSDQBMGpd1Q7sUu6gCYNS7qh3UoPc9KAJgeMk8Um6ot+TRuoAmzRmod1G73oAm3Um6ot3vRuoAl3Umcmowc0hfsOlAExYbfl6d6buqMORQWHUflQA/dTS2aZupu6gCTdTS1MLUmSTQA8Ek0hfHA/8A101nGMDp60wtQA8tTS3vTC1NLUAPLU0mmFqaWoAcTTc0hNIWC9Dz/KgB+4Abf4vWoicEg9aaWo37uD17GgBCaaTSMcHmmE0AOJphNITTSaAAmkbgc9ewozt5PXsKjJycmgAJphNBNMJoACaaTQTTCaAAnmim7sUUAXtfP/FR6n/19y/+hmqINXNfP/FSap/19y/+hmqANAEwNOBqINThycDqaAJlJJwM1IW2jAPPc1Du28Dr3NANAEwNPBqEGng0ASg1IDv6fe/nUANOVqAJg1OB54qMHf0+96etODbOB17mgCbdt4HXuaAahDU4GgCYNTt1Qg04NQBMGpwaoQacDQBKGp4O3k9ewqIHHJHPYUbs96AJd3PWnBqh3U4NQBLupwcdD0qEGlDUATZwf60ZqMN2PSncDk9O2O9AEgPGT0/nQWyaiLZOTRuoAk3e9KGqPdRmgCXd70ZqLNGaAJN1KDmogSaC3YdKAJC+eB0pN3vTN2KTdQBIWpN2Oajz70m6gCUnIyPy9KYWpoYg5FGN3K/j7UAO6nFIzjGB0/nTCwAwOn86buoAfmmk00tTS1ADy1NJpu6mlqAHbqQtTM5pS2zj+L+VACltvHU/yqMmkzTN1ADiaaTSFqYTQBJu3DB69jUbEg4NNJo3Bhgn6GgBC1GdoyevpSH5Pvfe9PSoy3rQApbnrTC3NITTCaAFJppNITTSaAFJphNITSADq3T+dAB8x6Amims5J9PYUUAaHiD/AJGTVP8Ar7l/9DNZ46UUUAPFTW/+s/4CaKKQDe1OFFFMB608daKKAHDrSjrRRQBLD/rVob7zfWiigBR0p46CiigBe9OHU0UUAO709eooooAkm+/TR0oooAcKUUUUAKKTvRRQA7vUsn+rSiigBlFFFADhSUUUAHrQelFFAEi/6lqjoooAQ0CiigApKKKACnR9G+lFFAEVIelFFACdqaKKKAGmm9qKKAHJ/rBTH/1h+tFFADKaaKKAGnpTaKKAGmmj7w+tFFADrj/W/hUDUUUANNNPSiigBnamnrRRQAw9akf/AI94/qaKKAKzdaKKKAP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349469" y="1852551"/>
            <a:ext cx="2612571" cy="452431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latinLnBrk="1"/>
            <a:r>
              <a:rPr lang="en-US" altLang="zh-CN" dirty="0" smtClean="0">
                <a:hlinkClick r:id="rId3"/>
              </a:rPr>
              <a:t>&lt;</a:t>
            </a:r>
            <a:r>
              <a:rPr lang="en-US" altLang="zh-CN" dirty="0">
                <a:hlinkClick r:id="rId3"/>
              </a:rPr>
              <a:t>title&gt;</a:t>
            </a:r>
            <a:r>
              <a:rPr lang="en-US" altLang="zh-CN" dirty="0"/>
              <a:t> </a:t>
            </a:r>
            <a:r>
              <a:rPr lang="zh-CN" altLang="en-US" dirty="0" smtClean="0"/>
              <a:t>定义标题</a:t>
            </a:r>
            <a:endParaRPr lang="en-US" altLang="zh-CN" dirty="0" smtClean="0"/>
          </a:p>
          <a:p>
            <a:pPr latinLnBrk="1"/>
            <a:endParaRPr lang="en-US" altLang="zh-CN" dirty="0" smtClean="0"/>
          </a:p>
          <a:p>
            <a:pPr latinLnBrk="1"/>
            <a:r>
              <a:rPr lang="en-US" altLang="zh-CN" dirty="0" smtClean="0">
                <a:hlinkClick r:id="rId4"/>
              </a:rPr>
              <a:t>&lt;</a:t>
            </a:r>
            <a:r>
              <a:rPr lang="en-US" altLang="zh-CN" dirty="0">
                <a:hlinkClick r:id="rId4"/>
              </a:rPr>
              <a:t>style</a:t>
            </a:r>
            <a:r>
              <a:rPr lang="en-US" altLang="zh-CN" dirty="0" smtClean="0">
                <a:hlinkClick r:id="rId4"/>
              </a:rPr>
              <a:t>&gt;</a:t>
            </a:r>
            <a:r>
              <a:rPr lang="zh-CN" altLang="en-US" dirty="0" smtClean="0"/>
              <a:t>为标签定义样式</a:t>
            </a:r>
            <a:endParaRPr lang="en-US" altLang="zh-CN" dirty="0" smtClean="0"/>
          </a:p>
          <a:p>
            <a:pPr latinLnBrk="1"/>
            <a:r>
              <a:rPr lang="en-US" altLang="zh-CN" dirty="0" smtClean="0"/>
              <a:t> </a:t>
            </a:r>
            <a:endParaRPr lang="en-US" altLang="zh-CN" dirty="0"/>
          </a:p>
          <a:p>
            <a:pPr latinLnBrk="1"/>
            <a:r>
              <a:rPr lang="en-US" altLang="zh-CN" dirty="0">
                <a:hlinkClick r:id="rId5"/>
              </a:rPr>
              <a:t>&lt;base</a:t>
            </a:r>
            <a:r>
              <a:rPr lang="en-US" altLang="zh-CN" dirty="0" smtClean="0">
                <a:hlinkClick r:id="rId5"/>
              </a:rPr>
              <a:t>&gt;</a:t>
            </a:r>
            <a:r>
              <a:rPr lang="zh-CN" altLang="en-US" dirty="0" smtClean="0"/>
              <a:t>设置默认链接以及</a:t>
            </a:r>
            <a:r>
              <a:rPr lang="en-US" altLang="zh-CN" dirty="0" smtClean="0"/>
              <a:t>target</a:t>
            </a:r>
          </a:p>
          <a:p>
            <a:pPr latinLnBrk="1"/>
            <a:endParaRPr lang="en-US" altLang="zh-CN" dirty="0"/>
          </a:p>
          <a:p>
            <a:pPr latinLnBrk="1"/>
            <a:r>
              <a:rPr lang="en-US" altLang="zh-CN" dirty="0">
                <a:hlinkClick r:id="rId6"/>
              </a:rPr>
              <a:t>&lt;link</a:t>
            </a:r>
            <a:r>
              <a:rPr lang="en-US" altLang="zh-CN" dirty="0" smtClean="0">
                <a:hlinkClick r:id="rId6"/>
              </a:rPr>
              <a:t>&gt;</a:t>
            </a:r>
            <a:r>
              <a:rPr lang="zh-CN" altLang="en-US" dirty="0" smtClean="0"/>
              <a:t>链接外部文件</a:t>
            </a:r>
            <a:endParaRPr lang="en-US" altLang="zh-CN" dirty="0" smtClean="0"/>
          </a:p>
          <a:p>
            <a:pPr latinLnBrk="1"/>
            <a:endParaRPr lang="en-US" altLang="zh-CN" dirty="0"/>
          </a:p>
          <a:p>
            <a:pPr latinLnBrk="1"/>
            <a:r>
              <a:rPr lang="en-US" altLang="zh-CN" dirty="0">
                <a:hlinkClick r:id="rId7"/>
              </a:rPr>
              <a:t>&lt;meta</a:t>
            </a:r>
            <a:r>
              <a:rPr lang="en-US" altLang="zh-CN" dirty="0" smtClean="0">
                <a:hlinkClick r:id="rId7"/>
              </a:rPr>
              <a:t>&gt;</a:t>
            </a:r>
            <a:r>
              <a:rPr lang="zh-CN" altLang="en-US" dirty="0" smtClean="0"/>
              <a:t>网页元数据</a:t>
            </a:r>
            <a:endParaRPr lang="en-US" altLang="zh-CN" dirty="0" smtClean="0"/>
          </a:p>
          <a:p>
            <a:pPr latinLnBrk="1"/>
            <a:endParaRPr lang="en-US" altLang="zh-CN" dirty="0"/>
          </a:p>
          <a:p>
            <a:pPr latinLnBrk="1"/>
            <a:r>
              <a:rPr lang="en-US" altLang="zh-CN" dirty="0">
                <a:hlinkClick r:id="rId8"/>
              </a:rPr>
              <a:t>&lt;script</a:t>
            </a:r>
            <a:r>
              <a:rPr lang="en-US" altLang="zh-CN" dirty="0" smtClean="0">
                <a:hlinkClick r:id="rId8"/>
              </a:rPr>
              <a:t>&gt;</a:t>
            </a:r>
            <a:r>
              <a:rPr lang="zh-CN" altLang="en-US" dirty="0" smtClean="0"/>
              <a:t>引入</a:t>
            </a:r>
            <a:r>
              <a:rPr lang="en-US" altLang="zh-CN" dirty="0" smtClean="0"/>
              <a:t>JS</a:t>
            </a:r>
          </a:p>
          <a:p>
            <a:pPr latinLnBrk="1"/>
            <a:endParaRPr lang="en-US" altLang="zh-CN" dirty="0"/>
          </a:p>
          <a:p>
            <a:pPr latinLnBrk="1"/>
            <a:r>
              <a:rPr lang="en-US" altLang="zh-CN" dirty="0">
                <a:hlinkClick r:id="rId9"/>
              </a:rPr>
              <a:t>&lt;</a:t>
            </a:r>
            <a:r>
              <a:rPr lang="en-US" altLang="zh-CN" dirty="0" err="1" smtClean="0">
                <a:hlinkClick r:id="rId9"/>
              </a:rPr>
              <a:t>noscript</a:t>
            </a:r>
            <a:r>
              <a:rPr lang="en-US" altLang="zh-CN" dirty="0" smtClean="0">
                <a:hlinkClick r:id="rId9"/>
              </a:rPr>
              <a:t>&gt;</a:t>
            </a:r>
            <a:r>
              <a:rPr lang="zh-CN" altLang="en-US" dirty="0" smtClean="0"/>
              <a:t>不支持</a:t>
            </a:r>
            <a:r>
              <a:rPr lang="en-US" altLang="zh-CN" dirty="0" smtClean="0"/>
              <a:t>JS</a:t>
            </a:r>
            <a:r>
              <a:rPr lang="zh-CN" altLang="en-US" dirty="0" smtClean="0"/>
              <a:t>的行为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3962040" y="724396"/>
            <a:ext cx="3971656" cy="1128155"/>
          </a:xfrm>
          <a:prstGeom prst="round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700959" y="811419"/>
            <a:ext cx="24938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/>
              <a:t>定义在</a:t>
            </a:r>
            <a:r>
              <a:rPr lang="en-US" altLang="zh-CN" sz="2800" b="1" dirty="0" smtClean="0"/>
              <a:t>head</a:t>
            </a:r>
            <a:r>
              <a:rPr lang="zh-CN" altLang="en-US" sz="2800" b="1" dirty="0" smtClean="0"/>
              <a:t>内    部的标签</a:t>
            </a:r>
            <a:endParaRPr lang="zh-CN" altLang="en-US" sz="2800" b="1" dirty="0"/>
          </a:p>
        </p:txBody>
      </p:sp>
      <p:sp>
        <p:nvSpPr>
          <p:cNvPr id="4" name="右箭头 3"/>
          <p:cNvSpPr/>
          <p:nvPr/>
        </p:nvSpPr>
        <p:spPr>
          <a:xfrm>
            <a:off x="3962040" y="3770322"/>
            <a:ext cx="4157343" cy="68876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559415" y="3315974"/>
            <a:ext cx="1461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示例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10847" y="1991049"/>
            <a:ext cx="2885704" cy="424731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&lt;title&gt;</a:t>
            </a:r>
            <a:r>
              <a:rPr lang="zh-CN" altLang="en-US" dirty="0" smtClean="0"/>
              <a:t>示例网页</a:t>
            </a:r>
            <a:r>
              <a:rPr lang="en-US" altLang="zh-CN" dirty="0" smtClean="0"/>
              <a:t>&lt;/title&gt;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&lt;style&gt;</a:t>
            </a:r>
          </a:p>
          <a:p>
            <a:r>
              <a:rPr lang="en-US" altLang="zh-CN" dirty="0" smtClean="0"/>
              <a:t>{</a:t>
            </a:r>
            <a:endParaRPr lang="en-US" altLang="zh-CN" b="1" dirty="0" smtClean="0"/>
          </a:p>
          <a:p>
            <a:r>
              <a:rPr lang="en-US" altLang="zh-CN" dirty="0" smtClean="0"/>
              <a:t>background-color:#ff0000;</a:t>
            </a:r>
          </a:p>
          <a:p>
            <a:r>
              <a:rPr lang="en-US" altLang="zh-CN" dirty="0" smtClean="0"/>
              <a:t>}</a:t>
            </a:r>
          </a:p>
          <a:p>
            <a:r>
              <a:rPr lang="en-US" altLang="zh-CN" dirty="0" smtClean="0"/>
              <a:t>&lt;/style&gt;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&lt;link </a:t>
            </a:r>
            <a:r>
              <a:rPr lang="en-US" altLang="zh-CN" dirty="0" err="1" smtClean="0"/>
              <a:t>rel</a:t>
            </a:r>
            <a:r>
              <a:rPr lang="en-US" altLang="zh-CN" dirty="0" smtClean="0"/>
              <a:t>=“shortcut icon ” </a:t>
            </a:r>
            <a:r>
              <a:rPr lang="en-US" altLang="zh-CN" dirty="0" err="1" smtClean="0"/>
              <a:t>href</a:t>
            </a:r>
            <a:r>
              <a:rPr lang="en-US" altLang="zh-CN" dirty="0" smtClean="0"/>
              <a:t>=“image/a.jpg”/&gt;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&lt;script </a:t>
            </a:r>
            <a:r>
              <a:rPr lang="en-US" altLang="zh-CN" dirty="0" err="1" smtClean="0"/>
              <a:t>src</a:t>
            </a:r>
            <a:r>
              <a:rPr lang="en-US" altLang="zh-CN" dirty="0" smtClean="0"/>
              <a:t>=“1.js”&gt;&lt;/script&gt;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194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232212" y="5039172"/>
            <a:ext cx="464423" cy="464423"/>
          </a:xfrm>
          <a:prstGeom prst="ellipse">
            <a:avLst/>
          </a:prstGeom>
          <a:solidFill>
            <a:srgbClr val="02A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32211" y="0"/>
            <a:ext cx="2679216" cy="914400"/>
            <a:chOff x="232211" y="0"/>
            <a:chExt cx="2679216" cy="914400"/>
          </a:xfrm>
        </p:grpSpPr>
        <p:sp>
          <p:nvSpPr>
            <p:cNvPr id="7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60757" y="251403"/>
              <a:ext cx="25506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#HTML#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utoShape 6" descr="data:image/jpeg;base64,/9j/4AAQSkZJRgABAQAAAQABAAD/2wBDAAgGBgcGBQgHBwcJCQgKDBQNDAsLDBkSEw8UHRofHh0aHBwgJC4nICIsIxwcKDcpLDAxNDQ0Hyc5PTgyPC4zNDL/2wBDAQkJCQwLDBgNDRgyIRwhMjIyMjIyMjIyMjIyMjIyMjIyMjIyMjIyMjIyMjIyMjIyMjIyMjIyMjIyMjIyMjIyMjL/wAARCAHx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T1sf8VBqX/X1L/wChmqYFX9bH/E/1H/r6l/8AQzVICgBQKcBSgU4CgAApwFKBTwKAACpFXA3Hp/OhV7npTwfXpQA3kmnYp2zH0pwFACAU4CnBacFoAQCnBaUCpFTuelACKnc9KXqadjNOC0ANC0oFPC0oFADQtOxTgtOAoAaF9acqZp4TNOx2HSgCPHYdKULUm3PTrRtoAZil20/bTgtAEe2jbUu2gL2oAj20balxjgUbaAIttG2pdtGygCLaKNtS7aMUARYpNtS7RS7cUARbdvUc00r3qbGeD+dNK4PSgCHbSYqbbSYoAh20hXFTFfamlaAISDRtwMn8qm24GT+VMI9aAISCTk03FTFaaVoAhIphX0FTlaaVoAhIphFTFaTbnk9KAIjH8uSeKjbJ+lTknP8ASmMvGR0/lQBARTCKmI4phFAERFMIqYimleKAICKaVNTbcmmtyMDpQBARTCKmIppFAEJFMIqUimkUAQlTRTyKKANLWh/xPtR/6+pP/QjVMCr2sj/ifah/18yf+hGqgWgAAqQCkAp4FAABUqqAMnp/OhEwMnp/Onck0AJ1OTTwKAKeBQAqccHpTtuPpQq1IOOMZFADQKeFp23HuKeq9z0oAaF7npTsZp2M04CgBoWngUoWnhaAGhacFpwWnAUANC04Ln2p4WnY4wBQAzHYdKXbT8UoWgBu2nbc8jrTtppQtADAtLtqXbnnvQFz0oAj2807bin4wKNtADNtG2pNtG2gCPbRtqXbSbfagCPbRtxUm2l2469aAItuOaQrUu3mk20ARbaTHY1NtpNtAEJSm7anxximlcUAQlaNuOT+FTbMcmmEZNAEJGabtqYrTStAEJWmlamK00rQBCVppHFTFabt9elAEO3jJ6UwjJ9qnYZphFAEBFNPBqYrTSKAIigxkdKiIqxjHSmMueQP/rUAQEUzbk+1T7M/SmP6DpQBC/IwOlRkVOVqMrQBCRTCKmIphFAERFRkVMRTSuenWgCEjNFS4VeCCT7UUAX9ZH/E91D/AK+ZP/QjVQCrusD/AInmof8AXzJ/6EaqgUAAFSog6t0/nQqgDJ/L1p2SetACsDnn8KUCnKOx6fyp23FAABTwOaAKeBntQAAU8Cl2FeCMfWp449jgyJwRxu6Z96AI4wO/T0p5HPt2pSgVsAg/SlAOMdqAEC04DFOApwFACBaeFpwWnBaAGgU9VzTlXNO29h0oATbkcdKAtPAxTtv5UAMC07bTwtKFoAbilC0/bS7aAGheeBTtvHHXvTgOMU4LQBEFpcVJtzS4oAj20be1SbaXbQBFijFS4pduPrQBGF9etN289DUuKNoPWgCLbSYqXbijFAEO2k21NtpNvPSgCHbRjjnrU20AEEDPbNMK/jQBCV5560hWpiDTStAEG32pCtTFeKaVoAhIppWpitJs9elAEGzuelNZec9u1TMM00jAx2oArkU0ipiKYRQBCRTCKnIphFAEBHFIBznt3qUj2phBxjtQBG4yPl+76VCy1Y6VGRQBARTSKmK1GRQBCVphFTkUwrk8UAQFc9KCoAIB+bvUjDaMDr3NRmgCLFFS5U8kHPtRQBe1cf8AE8v/APr5k/8AQjVZV4yenp61c1ZR/bV+zdPtMmPf5jVXqeaAF6mnAUAU8CgBQKkXjg9KQCngUAG3mpY/lYHGaaBViFSCxHDjkCgByj94CR93+EjnHrQ7Ek8gk8Ej+L0pWcMOAQSck5pAKAACnheKAKkC0ANAp4HpSgU8CgBAKeFpQKeBQAmOOKcFpQKeBQA0LTgKcBTgtACKhY4UEmphav3IFSn9zGET7x70CFR/rJCGPagCJoXQZYceopu2rOGixubdGaY8e1yB06igCILTgtP20oWgCPbTttSbaNtAEe2l21JtpduOtAEW3H1o21JtpdooAi20m2pttJt9qAIsZ60m2pttJtoAh29sUoGMn8M+lSAYGR+NIVHp2oAhI9OB6UhXmpttN20AQlaaVqbbSEUAQle9MK1OVppFAEO2mEZqYimkUAQFaaVqcimFaAICKEgeU/KvHrUyR75FX1NTyljIIIvlwOcUAVjYyY+8ufSqssLxHDrj3q8YIw20znf9aPm3eRPghvutQBmEVGRVmRCrFT1BxURFAEBFMIqcioyKAISKjK1ORmmFc8UAQEZ4pG+Xgde5qZht4HXuaiIoAhIphFSkUwigCEiinmigDQ1cE63fE/8APxJ/6EarAVb1Yf8AE6vv+viT/wBCNVwKAFAp4WkUVIBQAoFPC0gFWI4soWyd2cAAd/egB0UZRssnP8O7gE05nJPBP1PX6UjtksMYJPzc5FAFAAFx1p4WlUdj/wDqp+3BoAAKeBQBUgWgBAKeq0qrTwOw6UAIBzTwtKBTgKAEAp4FKFp4WgBAtOA6H3pQKeBQBLKMSo/akMe6Us33DznNORxt2OMjsaXy4f75PtQA1R/o7A8jPFK68qPRRTid2ABhR29aMEkk8k0AR7acFp4XvS7aAGbaXbUgWlxjtQBHtAo2+1SBaXb7UARbaNtS7aNtAEW2jFS7aTaKAIitGMZ4wakx0xz7e1JtBHT6UARbaNtSlaQigCErSFam2+1N20AQkU0rUxFIV79qAICtN21MVppFAEJWmFanK0wigCArTSvFTFaYVoASDidc+4p2Nl25bjcODUZGOR1qbzI5UAmGCO4oAqtBtjdpMg/wnPWnupKW2fvZp5S2TneX9BULzM0m/ABxhfagCC4+adyPWoCtTEUwigCArUZFWCKjK+lAEBU5ppGOB17mp2AA4/E1ERQBCR7VGRUxFMK0AQEUwipitRkUARYopxHNFAGhqo/4nN9/18Sf+hGqwFW9UH/E4vv+viT/ANCNV1FACgVIBikA5qVVyPm/CgCSKPcoBGdzYGByp9aeWO8sCQx+9g8E1Gu5ScEj6GnqKAFAp4FIBUoFAABUijjBpFFSAUAAXBqQLQo7Hp/Kn47dqAEA/KngUAVIq0AAWnAU4LTgKAEAp4FKBT1HagBoXnpT9tO24/GnBaAG7acBTgtOC0ANC07bTwtLtoAaFNLtp4U0u3AoAZil208LS4oAj20u31qTbRtoAZijAp+2l20ARbabj0+tT7aTbQBEF9qTbU22k20ARYFNK1NikK0AQ7aaRUxWk2+tAEJX1ppXNTEZppWgCAjmmkVMVppWgCBh7U0ip8UwrQBAV5ppFT7c0xhQBXIppFTFaYVoAgIpjCpyKjIoAgIphFTstMx2xQBAQaYeOKnZdo4/OomWgCBhTCKmIphFAEBqMipyKjYUAQlTjNR7ecZxU/IPFNdRgkde49KAFaJGdtySAg4OxeD70VH5kg4Dtj60UAXNUH/E4vf+vh//AEI1XAq1qY/4m97/ANd3/wDQjUKr3PSgBVHc9KkHNNHJqQCgB6jdwfzpwHOKQCpFGeD+dACqKeBSAEVIooAAKlVaFWngZ+lAAB6dKkUdqQCpAtAAFp4FKB2p4FAABTwtKBTlWgAVafjFKBgU4LQAAU4LShaeB2oAaBTgtOC04CgBoHFOApwWnhaAGbeaULzTwtKBQA3bS7aeF9qXbQBHtpdtPC4pcUAR4oxUm2jb7UAMx7UhWpMUYoAi20hWpStJtoAi20m3ipdtJigCLbTSKmK0wigCIrTStSkUhFAEJWmFamK00rQBAVppXNTlajYdu1AERHHFRkdqnIqMigCBlxTSKmIpjLQBARTCKmNMIPpQBCVpjDA4qZuBgVERQBEePpUbD8qlYUwjFAEDCoyKnIqMigCAimFamIppG36/yoAgPyj3qM5ByKlIqNhQBGVDHIOPailI5ooAv6io/te9J6ee/wD6Ear9as6nzq15/wBd3/8AQjUCigByipAOKaoqQCgByipAKRRUgFADlAPX86kVOaaq1KORigAHp2qQCkAqQLQAqingUgFSAUAKBTwKAKeq0AKBmngYoA7U8LQABaeFpQKcBQAAU4ClAp4WgBNtOC07FOAoAQClAp2KcFNADQOKXbTgvFOxQA0LShafigCgBuKTFSUUAN20badRQA0ikxT6KAI9tJtqWkxQBERSFealIpCKAIStNK1MVpuKAIStJipStNIoAhIphWpyKYRQBCR+VMZamxTCKAISKYRUxFMIoAgIphFTkVGRQBAy01hgYFTkY4/WomGKAICKjIqdhUZFAELComFTkVGwoAgIphWpmHNMIx9f5UAQkbfr/KoiOamYVGRQBCwqIip2FRkUAQkUU4g5ooAvaiP+Jtef9d3/APQjUCirGoj/AImt5/13f/0I1CooAcoqVRTAKlUUAOUVIq5pFXNSAenSgBw9O1PUc0gFSKKAHKM8GngYNIBUq89aABRUgFIBT1FADlWpAMdKQDHSngUAKBUgFIBTwKAACngUAVIBQAAU4LSgU8DFACAU4ClAp4WgBu2nAU7FLQAgFLRRQAUUUUAFFFFABRRRQAUUUUAFFFFABRiiigBCKaVp9FAEJFIRUpFNIoAhIppFSkUzFAEJFNIqYioyKAISKYVqcioyKAICKYeKnZajIoAgIphHY1MwqNhQBCy4qNhxU55GDUbLQBAwqMipiKYwx9aAIWGPrULCp2FRMKAIiKiIqZhio2FAEJFRn6VMwqNqAIfwop5Q+w+tFAFzUf8AkKXn/Xd//QjUKip9Q/5Cl5/12f8A9CNRAUAOAqVRmmoMmpB6DpQA8dMAcU9RTQKlUUAOUVIopqipFFADlFSAUgFSKKAHKM8VIBgYFNXpUgoAVRUiikUU8CgBwFPApAKeBQBwepfEc2OpXFpHpqyLC5Tc0pBOPwquPilJ/wBAqP8A7/H/AAritaO7XL4/9N2/nVT7n+9/KvpoYDD8qvH8WfPSxtfmdpfkeiH4oyIBnSUye3nH/Cl/4Wo//QJT/v8An/CvO1bs2SD+lKV2nH5H1q1l2G/l/FkPHYj+b8j0UfFR/wDoEr/3+P8AhTh8VW/6BK/9/v8A61ec0uKf9nYb+X8WL6/iP5vwR6OPiqe+kj/v9/8AWpf+FqH/AKBI/wC/3/1q84pQM0/7Nwv8v4v/ADD6/iP5vwR6OPip66T/AORv/rVIfigqqGOlHB6fvv8A61eeXFr5DYV9+PvEDGDnFRgkEk856+9JZdhWrqP4sbx+ITs5fgj0YfFJP+gU3/f7/wCtR/wtJP8AoFN/3+/+tXnJAzweKKf9mYX+X8X/AJk/2hiP5vwR6QPijF30p/8Av8P8KX/haMP/AEC3/wC/w/wrzal60f2Xhf5fxf8AmH9o4j+b8Eek/wDC0If+gVJ/3+H+FH/C0IP+gVJ/3+H+FecUqrnk8LR/ZmF/l/Fh/aOJ/m/BHpA+J0BBJ0uUD/rsP8KB8TrckD+zJf8Av6P8K83JJPsOgpU++PrR/ZeF/l/Fj/tHEfzfgj3HQ9aj1uza4jiaIq5RkYg4OM9fxrUrkfAX/IMu/wDrv/7KK66vm8TTVOrKEdke9hpudKMpbsKKKKwNwooooAKQilooAjIphFTEVVu7yG0C+aeWOFA5JqKlSNOLnN2SBK44imEVW/tOE/8ALOX/AL5pv9pQ/wDPOX/viuT+08H/AM/F95XJLsTlaYemKhbUof8AnnL/AN8Uz+0IWIGyUfVKazLCP/l4vvDkl2JSKjIqbggEdDTGFdpJCRUZFTEVGRQBCwqMj1qYjnFRsOTg8etAETDb9ahIqc+/SomFAELCo2HFTMKjIoAhYVEwqZhUbCgCFhTCMcnr2FTEYGSKibk5NAELZzRTiOaKALmoD/iaXf8A12f/ANCNRIM1PfrnVLv/AK7P/wChGol54HAoAeMdBUi9KYoqRRQA9RUiimqKmjQu4Ud6AFWpQpHUGpCyQDai5YdazW8QSJkmzZlHuKyq16dL43YmU4x3NIVIBWQNft5oGligfcv3kzzUK+Kbf/n3k/MVg8fhlvIh1qa6nQqKkArnh4ptx/ywk/MVZtvEtlLKiSBoQx2hm6Zpxx+Gk+VTBVqbdrm4BUgFNUA9KkArrNRyin9AaRRTm+430NAHgWpnGq3bfxGZvw5qnU96d2oXJ9ZW/nUIr7SC0R8lJ6igU9TxtPT+VNpwFWQKV2n+tHagE4x2pyIXdUXqxwKrYRbMcRthsUM5HGDzmpFWKGBQFViw3EuOH45UHsRQqQ7QEKxlCS5zzkdMe1VZJGkOSMA8kDpn1rJLm0NG7ajpJncbN7mMH5Qx/nUWKXFLitkrbGTdxMUuKXFLTsIQClopyrnk8LTAFUdT0oJLfTsKUncfYdBRRYBMU5Pvj60lOQfOPrQB6r4C/wCQXdf9d/8A2UV1hYCuT8Cf8gu5HT9//wCyiupz6CvjMZ/vE/U+qwf8CPoP3D1pc1Hk9xSg/lXMdI+iiigAooooAjnmS3heWRgqIMsT2FefnVpNV1uSY5EariNfQZ/nWx44upIrOCBWIWViWHqB/wDrrk9Fb/TH/wBz+or5fPMTKTdBbLc6KUbLmOzVsgUpOPrUa/dH0p1fKo1DNCf6xfrSUqffX61SA0IObdM+mKUikth/o6+2f5mnt9K/SMK70IPyX5HHLdkDCoiOanYVGw5yDXQIibrgdvzz61E2T1qYio2FAELCo2qZhUTCgCFh6VGwqZhUbCgCBhTCMDNTMMDJqJuaAIX5PNRMKmYVGwoAhopxHPSigC5qH/ISuvTzn/8AQjUS1Lfj/iZ3f/XZ/wD0I1GKAHrUq0xakUUASKM1atB+8Priqy1NC3luG7d6AHs2y3uZMfMqE1w8dxdhPtXmbk3YIJrubxG+yyywEElDwa477PPKALjy4YVOSF714uaXc4pdjkxN7olACalEy8LMp3CstxiRwOgJq615GZnlU/cXZGP61QFeLWaeiOSTHCodQbFiv+/U1VdTbFrGP9qsofEZnQ+F/Fv2fZZai5MXRJT/AA+x9q9DQhlDKQQRkEd68IU1694OLv4YtDISTgjn0ycV9FluJnN+ylrY78NUb91m8BTmUmNgOpBxQBTwK9c6z551mN9M1e5tryKRJVcn2IJ4I9qo/bYB2evbvGng6HxPpxMYCX8QJhk9f9k+xrwO6tp7G6ltrmJopomKujDkGvco5hOcfM8Kvg1Tl5F/7dB/t07+0Lf/AG6xyaWKOSeQRxqWY9BW312ojn9hE2FvoGcKN2ScVdkuLGGPG98qcNIP4W9CPT3rGjEcURjkEHmIxEokOGx22mqFzcNM+4kkAYBI5I7Z9TU/Xaj6lKhBHUvOly/mpjawHPrSVR0dg1ku7PDEfStErtNetRlzQTOKorSaEApaKWtiAxShSSAOc0Cp7Zf3m89FBP1OKG7IChNe2tvIVlc5U4O0d/So/wC17Vu7Y7DFc3dytJcOx/vHj0pgc1w/WJXPRjhIWR0/9qWvq35Uv9p2v95vyrmg9PD0fWJD+qQOj/tO1/vN+VKNUtgQctx7Vzu40oel9ZkL6pA9++HkwufDstyqkLJO2M+wArren51wvhPxR4f0rw5p9g+oIkqxjzAY2ADnk849TXcRyJNGskTB0YZDLyCK+YxEnKrKT6s+ihhqmHpxjOLXqrDh+lHc0Y9aADn+dYgPFLRRQAUUUUAcV4/4SyPu4/lXMaKf9OP+4f5iun+IP+osT/tP/IVy2in/AImA/wBw18fnC/fz+X5HXT+BHboPkH0pcUkf3F+lPr5woZSr98fWlIpB94VQGlbD9x/wJv5mnMKzD4g0uzlltbi7CTRks67GOAeRyBipLDWtN1ZiLG7jmZRkgAggeuCK/R8Dd4Wm/wC6vyMJ0aivLldu9i0etMIqYrimHpXUYkDCo2FTMKjYcUAQsKiYVMwqJqAImHNRkYGTUxGOtRNQBC3NRN1qY9aiYUAQtUbVM3WojQBEaKUjmigC3f8A/ITuv+uz/wDoRqMCpb7/AJCV1/12f+ZqNaAHrUyiol61Moz0oAeoqRRTAAOBUq9KAK+ou0em3DKxUhDyK4dpZJCPMkZvqc12usnbpFwfVa4gda+dziT9sl5HBin7yHCnYpopw614zOUUVS1U4hiHuavgZHHX0rP1Y7Fhz97nA9KumveEUE+Tk/e7D0r1/wAHLjwtY+pUn9TXjgNe0+E12+F9PH/TIGvbyv8Aiv0OzC/EzaAqQCmipBXuncOArn9b8FaH4gulub60JnA2+ZG5Qke+OtdDRTTa1QpRUlZo871j4aeGrPSrm4iguA8aEqfPY4P0rz8aLa2qhkTMi53Zc4dDxx7V7d4lbZ4evWwD+7PB7815BM4k2gKFVRhR1968nMcXVp1Eoya07nnYqMYSXKjHudPt58DymVQSeHJJJ7k96qHR7XH3X/76raYVCwrgWOxH87+85L3KlvbJbQKkYIGSeTmrKkY2t09fSkYYVPxor9PymTlgaUpO7sebV+NikEcUopVIxhun8qdsxy3T+deiZiKoxk/dqaAlnbsNhwPSoSdx9vSprYfM/wDuGk9hdTjPIWSRyxP3j0pwtIv9r86kHDN9acDXy9WrP2jSZ+r5dl+FeFpuUE20n95GLSL/AGvzpwtY/wDa/OpBTlIB5GRUe1n3O7+zcH/z6X3DBaRerfnT1tIgQfm/OphH3B+X1peM8Zx70e1n3NI5Zgv+fS+4lWRh3r2b4eamL3QBAx/eQNt6/wAJ6f1rxYdK7f4ban9l1z7M7YSddv49q56iuh5rR9thZW3Wv3f8A9jAApaQHIpa5z4kKKKKACkJwMmlrnfG+q/2R4VvLhW2ysvlxn3bj+WaaVy6dN1JqC3ZxfivxTBrOsHT7TDQ2YJMoP3nPBx7CqmiH/iZL/umuN0Fv9IlJ6suf1rrtFP/ABNI/of5V8nnUUsRO3ZfkerjKEaE/Zw2SO/j/wBWv0p1Ni/1a/SnGvlzkCkA+b0pev1pPYjIrSFr67AcB4vka28RzMAGSREyu7BBAq74CnMmuyEgDMDAAdAARWb45XHiVif4oUP86teAGxr4HrE4/Sv0bLmnhIW7I+jnFPLW+vKemsKjYVKwqM10nx5EwzUTelTMKibnrQBE1REcc1MwxUTUARNzUTVM1RNQBC1RsKlaom4oAiaomFTHn/Go2XjJ6UAQ0Up60UAW77/kJXX/AF2f+ZqIVNff8hK6/wCuz/zNRJzQBItTKccCo144qRetAEqinrTF61KB3oAz9eONHm98fzrixXY+Ijt0hh6sK44da+ZzZ/7R8kefivjHCnDrTRUg+Q8/e/lXlHMOHyc/xfyrM1f5jFg84OR61o1k6ucTRY6ha0pfEIog17h4aTb4b08f9MF/lXh/DKW6HuK920Fdug2K+kCfyr3MqX7yXodmE3ZpCpBTAKkAr2zuFooooAxvFP8AyLl4M4yoH6ivImUjIPWvW/Fn/IuXX0H8xXlJwRtP4Gvnc1f79en6s83GfGvQqsKhYVZdSCQagYVwRZyEMnRPxpBSyj/V/Q/zpUXqT93+dfrmUaYCl/hR5lX42Kq9zwP50u7PDdO3tTSdx9uwpa9GxncCCDU9v95/9w1CDxg9P5VNbjDPn+4aUtmByTD9431pQOaG/wBY31pRXylX+JL1P2LLv90p/wCFfkOAqRE3ewHU01F3H0A6n0qQtngDCioO9Dww+6B8np/WlKbcHOVPQ0xakVscEZXuKDWICrmmXTWWowzocFGBqoV24PUHoaAcEEVLNLJqzPpGxuUu7KG4Q5WRAw/GrFcd8PNSF7oPkM2Xt229ex5FdjXK1ZnwGJoujWlTfRhRRRSMAryX4waoS9lpaN0zM4/QV6yxwpr508Zan/a/i69uQ+6NXKJ7BeKuG9z1smo8+I5/5SropxfSKOgjx+tddorf8TSH8f5VxujHGouP+mf9RXXaQ2NUg+p/lXyeb61pPyOvNF++foeiwn90v0p9Rwf6pal6fWvlUeWJ0+tHX60UhqkwPPvHi41+I/3oB/M0/wABnHiOL3Rx+lP8fLu1e1YfeMH581B4HbHia199w/8AHTX6HlLvgqfofSx1yx/4WersKjapTUbCu4+NImqJhxUx96ibrQBE3PWomFTNUTdKAImqJu9St1qNutAELVE1TNUTDvQBGR3NRE54PTt7VK9RNQBGRzzRRuI6UUAWr7/kJXX/AF2f+Zpg4HFPvf8AkI3X/XZ/5mo1oAkWplqIVKtAEi1KvB4qJamWgDI8TkDTFHrIK5EV1Xik4soR6yf0rmANq57/AMq+XzR3xL+R52J/iCj5QD/F29qB1pvWnCvMZzjqx9YP+koP9itiq91ZRXm0uSrKMAiqhJRd2SzAB4r37SV2aTZj0hT+VeLjRo/+e7f9813lv4zlt7eOIWaEIoXJc84/CvVwGMo0XJze504apGF+Y7sVJXD/APCcSgc2UefTzD/hR/wnc3/PlH/38P8AhXp/2rhf5vwZ1fWqXc7iiuG/4Tyb/nxT/v4f8KT/AIT2b/nxT/v4f8KP7Uwv834MPrVLubni9seHZ/cqP1rytq6TWvFFzq9sLdokiizuIBJJrnWFeJj8RCvW5obWOHEVFOd4kbcjB/A1WcVZeoggIJbj09654sxRWkUfIT0x+fNMyWPt2HpT7gnegPGF6elRiv2DKl/sNL/CvyPLq/GxwpaTtS16Jkwqxan/AFgPTYfwqCprf/lp/uGpn8LGtzk5B++b60qjJAzj3odS0z46A5NItfJ1X+8l6s/Ysv8A91p/4V+RKWH3V4UfrUkS75FXPU1EBU9txMpqLnoRRTsr9Lwy7RtMblSM+lXRWRcabJ4d8UyWbsTFcxrNGx7hhkf4VrA8ZqIS5lqThavtYXJFbHB5B6iggA8HIpuaUcnA61R1I7j4b6n9l1r7KzYS4XZ+I5H9a9iFfOmm3Taffwzxn5kYNkexzivoOyuVu7OK4Q5WRAw/GueotT5bPaPLVjVXX80WKKKKg8IxvFOprpHhu+uyQGSIhf8AePAr5tjJYvIxyWPNet/GPVfJ02z01G+aZzI4/wBkdP1ryZF2oB7VW0T6vJKPJQ539p/kXNHONTPvGf6V12lH/iZwf71cfpJ/4mg90NdhpjBNRg/vFxz6V8vmy/ev0MM1X735Ho8HEK+tSVDbH9ytTV8kzyApDS03NNAcN8QRjUbEj/nif5iqng1wfElkTw2/H14NXviEMXGnt6xsP1FZXhFtviSwP/TUV+g5M74Gn8/zZ9NQXNlr9JfqextUZqVulRNXonxhE1RtUpqJqAIjUbVI1RsKAImqJu9StUZHFAER96iY5qVqiNAETVEalaomoAjOc0Up60UAWb7/AJCV1/12f+ZqNakvv+Qjdf8AXZ/5mo1oAlWpRUS1KvWgCVakXpUYqVeOtAGF4pbbBb+u4n9K5gMQ2a6HxW3NsPqa50da+UzJ3xMvl+R5uI/iMeQMZHT+VGaQEg8U4jjI6dx6VwMwHClpop1SSFPA2gE9ewpANoyevYUDJOTQ9AF560hpaQ0AJTadSUEjDTDUhFNA4yen86pARFepPSq8hJ/oKsSHJ9qgetUxorzYZkB67eDUfIODTp/vr/u0A7gAeD2NfseWaYKl/hX5Hl1PjYgpaTBHBFLXeZMWp7cZ8z02HJqADPsO5qeE/LKBwAhqZ/Cxrc5KdsysF4UGhaSX/XP9aB0r5Kr/ABJerP2PL/8Adaf+FfkSip7c/vh+P8qrjpU9v/rl/GoPRgdL8VNHK+GvDviCFPmgjWCUj0Iyv9a5eCQSwq46MM17fqOiL4g+Gb6djLy2amP/AHwMr+orwHQ5Ga2MDA+ZExUisKbtKx4+U1rylB92ai5JwKeTt4HXuaTITgHnuaQVse6tR8b7CO464r2r4faiLvw8sBbLW7FB/u9RXiddz8NNT+y659ldsJcIV5/vDkfpms6i0PPzah7XCytutf6+R7DQelIDkVn65fppei3d65wsMTP+lYnxcYuTSR4T8Q9T/tbxtcIrZjt8Qrj26/rXP8k49aiike6uprmTJeRiSfUk5NTk+XkD73c+lVLY+9oU1SpqC6Il00iPVEA5Yq2T6V1enNjULf8A3xXH6ecapH9D/KuusDi9gP8Atj+dfNZsv3nyPIzRfvPkemWv+pFTZqvbH9yKmr488VC5oopM00BxvxDX5dNb2cfyrE8LkJr9izf89lwPxroPiAALTTnIzhmAH4VzHh98a5ZsT/y2T+dffZG/9ih8/wA2fTYL3sBbyf6ntzdajYZqRupqNq9Q+MIjUTVKaiagCNqibpUrdKjPv0oAiPT2qJjUrc1EaAImqI9alNRN1oAiao2qRqjagCM9aKD1ooAs3v8AyErr/rs/8zUa0++/5CV1/wBdn/maYtAEoqVetRCpk460ASDipRUQHGakWgDmvFR/0i3H+yawB1rb8UH/AE+Iekf9axB1r5HHO+Jn6nl1vjY4U5Tg5popygk4AyfQVxmQ/HGR0/lTgpAzgk9hTVbac965zVtRnN3IqSuqKcYU4xV06bm9Atc6XY5PIP5UoVv7p/KuMivbqWRUjuJGZiAFyck12kHgPxTLGrtJBHkZ2tccj8hXRHA1J/DqUqcpbINjf3T+VGxv7p/Kpx8P/E//AD3tv/Ag/wCFOHw/8Tf897f/AL/n/Cr/ALOrdh+wqdir5b/3TSFG/un8qu/8K/8AEv8Az2t/+/5/woHw/wDEmfmngx7Tn/Cl/Z1fsL2FTsUNuOWBA/nTG5P9K0rnw/q2kW27UWiZGOIwkm4g/lWaa5qlOVKXJIzlFxdmROKgerD1A4oiJFOc/vR/uimilm/1v4CkFfs2XK2EpL+6vyPKqfGx4IYYPUdDQFOTnjHX2pFGfYDqafuDgL0x0/8Ar12EjSc8DgCpofuy/wDXM1D0ODUsX3Jf9w0pfCxLc5KU/v2+tKKbJ/r3+tKtfI1f4kvVn7Hl/wDutP8Awr8iUVPbn98v41XFT2wJnUCoPRifRfh8f8U9Yf8AXBP5V8/eMNNHhz4i6haxptguz58Z7YbnA/HIr6C8Pf8AIv2A/wCmC/yrzX44aKWsNO16Ff3lrJ5MpH91uV/JgR/wKuZOzufJYKr7PFvzbPPx0pQaigkEsSuOjDNS10n2Kd1cWremXj2OoQ3Mf34nDj3IOf8AEfjVOhWKsCOoNSymlJWZ9LWk6XNpFPEcxyIHU+oIyK8++MGrG08NR2CN+8vJQCP9leT/AErX+HepC88MiBmzJaOYuvO3qv6HH4V5j8U9a/tDxn9hjO5LVBEfZjyce/SsOp8fg8I445wf2W/+B+hytsvk26j+M8k+lB71KybVGOV7GoCaJn1q0Q+xONTi/H+VdbYn/SoT/tj+dchaHGpQ/U/yrrLJv38X+8P5189mq/eL0/zPFzP4/ken2v8AqBU9VrQ/uRVjNfGvc8NC0dOtHTn9KTrzVJAcp8QRnTLBv+mrD9K5DRm26pbH/pqv867Hx+M6JaH0n/oa4nTDi+gPo6/zr7jIXfCL1f5n0+W64O3qe9N1NRNUjHjNRtXsHxZGajantUbepoAjb36VExqVuTmom5oAiao2qRqiY0ARtUTVK1RGgCNqiIzUhGaYxHT9aAIy2DwKKQ8GigCxff8AISuv+uz/AMzTFp99/wAhK6/67P8AzNMX5frQBKvHXrUinmohUgoAmU4NSj1qFalU0Acn4mbOqAekYrJRS7hR1NaXiFg2rv7KKzogxlUJjd2r4/Fa4ifqzy6ms2SNC6uFHzE9MVYjU2zsd+WAw2Oq+49abna5YkblOA38PTkVC77+BnaPug9vas3aOqJ0QsjK0mUBwfXvXGagSb6bB/iIrse4rjbzm7lP+0avD7tkdSz4bh8zxLpqkZBuE/nX0WvWvn/wkm7xXpg/6bg/zr6AWvoMu+CXqehhvhZKKeKjFPFeidI6iiigDk/HRxYWw9ZD/KuAPXNd547I+yWg/wBtv5CuDNfK5n/vUvl+R5WK/isiaoXrQgspLn5s7UH8RpzWunp8rzkt9a5oU5NXMlF2Ofm/1v4CkFal3pYbMlrJ5gA+73rKHU5r9jwDX1aml0S/I8qrFxk7jhS0lLXYZBUsX3Jv9w1EKkT/AFc3+4aUvhY1ucnL/r3+tKKbJ/rn+tOUEnAGTXyNX45erP2LAf7tT/wr8iRQScDk1ZgISUBTk85NQZCDavXuakg/1o/GoO+J9G+Hf+ResP8Argn8qh8U6OmveGdQ01x/r4SF9mHKn8wKl8O/8i9Yf9cE/lWmeRXKfDTk41W10Z8qaYXSJoJBho2IrQq/4103/hH/AIg3sQXFteHz0Hb5uuP+BZrPreDuj7bCVVUpKSJYYWmYhSABySafHaSyXPkgcjqewHrS2ays7GMqFA+fd6etS70VGZ/4wNwzjeM8MvuKbNZTabSOt8DaxFolxcpNIDbSxMxfphowWwQfbdXmRun1XWrvUHB3TSNJyc4LHOK055DcLIsjE712kjr9frVGztBaxld24k5JrK3vXMYYZRrOr1dr/ImbOMZ4qE9TUz1A3WlI6QtuNQh/3v6V1Vof3sf+8K5S3OL6E/7ddTbH50+orwM0+Neh42ZfEvQ9Rsz+5FWc+oqpZH9wPpVnNfGvc8EXNJmkzRSGc547GfDsR9Jx/I1wVk2LmM+jD+dd/wCNxnwyT6TrXG6bpbvtmnfyk4Iz1r7TIH/svzf6H0eWTjHDPm7s9vBzGp9VH8qY3SliKmCM7/4Bz+FI6kDOcj1r3D5B7kbVExqRjUZoERsaiapDUTUARt1qNutSNUTUARt9ajPNSHmomPYUAMc9hULVI3WomoAbu9h+NFJiigCzfEDUrr185/5molp99/yE7r/rs/8A6EajFAEy1KtQrUqmgCValWoVqVaAOO1rMmtTKoyeAB+FVo4ym9HABYZDg5HFXdROzVrtxIOuCV6p/wDWrOaQuccAZyQOmfWvkK9lUlJ92eXO3M2OaZ5F2tjGc8DqaaKMYwexoFczbe5mLXH3HM7n/aNde3Ck+1chLzI31row/US3NrwWm7xdp3tIT+hr3gV4d4FXPi+x46Fj+hr29a+gy7+G/U9HDfCSg1IDUQqRTXoHQSUUCigDjPHZ/d2g92/pXEBdzBR3IFdr48P/AB5j/e/pXFhtrhvQg18pmP8AvUvl+SPKxP8AFZoXxZfJs4jt3cH6VVmays28pojIw+8TVq/zuhvIxuC8n6VTaS1+0NcmQMCD+7K85oe/9bCe5Wm227C9tCfLyBIlVdTjVLoOn3ZFDCrBVk06YMuDM2EX61W1Nx58cQOfKQKfrX6tgv4cPT9EeXV2ZUpaSjNehc5haev+qm/3DUdSLkwzYHOw0S2HHdHJsC07AckmpchBtU5Pc1HIQsjqvUnk/wBKFr5Gp8b9T9hwP+70/wDCvyJAKng/1oqBanh/1gqD0In0Z4c/5F3T/wDrgn8q1Ky/Dn/Iu6f/ANcE/lWpXKfCVf4kvVnlPxq0czaXZ6xGvz2snluR/dbp+oH515vaK91Gpjx93JJOAK+iPEulx614evdPfGJoioJ7Hsfzr5704vY2kts7qdkhGQOGPQqw6itIPWx9Bk+IfI6fVFkb4bc/8s5Ymz/vZqtNM8xBfAwMAAYApHkMhGSQo4AznAprqV4/I1oe9GNtXuNpppaQ1LKuRtULdambpUJrKRLZHEcXsH++K6m3PzL9apeGdIOoXV/cOv7uyspJ/wDgRGF/qfwq5bn5h9a8LNPiXoeJj5qVSy6HqFgf9GX6CrWapaec2if7oq3mvjJbs8UdmkzSUhNAFDX7dbrRXVhlVkVyPoa4SRmvtV+zbisMQy2O9ejyRrcQS27NhZFK59D2NcVJ4b1ex1h5ha+bBKuGZHFfVZHiaVOhKM5Ja9fkepgK8YRcZOz6HqVq0Zs4MDI8tcH8KeflYDqrVn2t7BBZQxN5m9Y1XAjPGBU7XsI8tPnz1+4ele4sZh3tNfejwZRd2PYbSR6GomqF9StyxP7zr/zzNRNqMH/TX/v2aX13Df8APxfehcsuxOxqNqgbUIP+mn/fs1Gb+H0k/wC/Zp/XcN/z8X3oOV9iZqiPNNS6ilbaCwJ/vKRSseMDpW0KkKivBpryE1bcYx9OlRNUjdaiPerERsajantUbUARk80UhPNFAFm/P/Eyu/8Ars//AKEajU1Jf/8AITu/+uz/APoRqJaAJlNSr1qBamHFAEq9M1OoGCp27gcZJ6VDHjvjk/Nk9qeGJ5J/GgDidUmaTUbgZBAkPO0An61VFPuzuvJz6uf50yvjKj5pNnkSd2x6tj3B6inEY5HIpg6U4HHuD1FZEiOcRsfY1yL8sfrXWzjEDkdNprlSoyWPT+ddOHW40dJ4AjJ8WWzdgrn9K9nU1498Pfn8VRnH3Ynx+lewA19Dl/8AC+Z6OH+AlX2qQVEpp4ruNyYU6owafmgDiPHZ/fWg/wBlj+tcYeldj46Obu2HpGT+tccelfJ5h/vM/wCuiPKxH8Rk0F9JbDZgOn909qR7+1B3LZjf6kCqzVXeso1JJWM1JkN1fTzXfmltpU/KB0WqxJJJJyT1Jok/1jUlfsmGSVKPojyZttu4oNOpoBJwOtOAJOB1rciwoGeBT87becDrsOTTSQo2jr3NIeLeb/cNKWqGt0co3+tf609aY3+tb604V8lU+N+p+wYL/d6fovyJVqaL/WCoBU8GDIMnHWpO+J9GeG/+Rc0//rgn8q0ywrM8OceHNP8A+uCfyrQwd1cp8LV/iS9WHOa+ffiBp7aR47n4CwXIEiAKAOev6/zr6GAwK8w+Muj+fo1rqka/PaybXIH8Lf8A16admdeW1fZ115nmGaUNxhvu/wAqiicSRK3qKfW59ne6FZSp5/OmmnBhja33f5U1xtNSwuRtUeAg3MMnsKmICjcw57CoAkk8qxoC0kjBVHqScCspENnqHgfSjB8Odb1F1/eXschBP9xVIH65NchAeRXsz6ammeAZrBBgQ2DJ9TsOa8WtjkCvEzRax9D5WNb2s5z7s9P0xs2cf+6KuZqhpZzYxf7gq7mvjJL3mc4tJmkJxSE0WEKTUiXLKu1xvHvUBOKbmtITlB3iBZN0q/ciAPqartM5Ykscng0wmmk1bqSluFhS59TTC59TSE0wkmkkA4ufU03cT3P1ppOaYzcYHSqSAkDkyw8nG8VpMayA37yP2cVqsa+oyJ/uprz/AEMKu4w1GaexqJjXumQxqiapTzUTY70ARnIJHQ96Kn6k8RMOxZucUUALfkf2nd/9dn/9CNRKaTUXxqt4P+m7/wDoRqASilcC6pqVWAHNU1lC/WnCcetHMgLoOO9PDcHmqa3CjjPFD3ChDz2qXNWFc4+VszSH1Y/zpAagNxHuPzDr60v2iP8Avivj2nc8losA04GqwuIv74p6zxYyXAH161PKxWJZjttpSfu7TketcvNycj7vb2rcvbuM2smHH3cDmuaN2inG4HPUDmumhF2Y4o7T4djHiNm9IG/mK9XEleQ+B7hLS/mupG2RmPYpbjJzXfrr9qf+Wq/nXu4OShSsz0KLShqdGJKeJK50a9bD/loKeNet+z11+1ibcyOiEnvTxIPWucGuwHndS/2/B/epe1j3DmXcy/HDbr23x0EX9TXJE1r+J9UiuL6Jw4wI8dfc1hNcRYyrjHfnpXzGM97ESaPLr61GOY1A9I1zF/fH51C9xF/fH51hGLMkis33zQKTcCc+tKOTgV+z0dKcfRHlNaijJPHWpM7hgfe7n1phYLwp+ppMj1rTcLC0r8W83+7S5D/7386jnYLbS8/wmhvRglqcw3+tb604VdGga1Komisg0bjcp8wDINH/AAj+uj/mHn/v4K+PqTXO/U/WMJiaUaEE5dF+RWFSp94VMNA13/oHn/vsVKuha4owLE5PBO8cVPOjrWLor7R9B+HOPDmng/8APun8q1OK80sPE2p2ljBbCwIESBB8/oKtDxbqR4Nlj/gVY6Hy08O3Ju56DmszxBpqaxoV7YuAfOiZR9e1ce3izVR/y4/+PVE3i3WO1hn/AIHRoKOHkmmmePWyvBJNayjEkLlSD7VYJrU1vRNVvdcm1K2sRGJzl49/fuRVL+w9cH/Lgf8AvsVopqx9VRxlPkXM9SvmnqwVf3nfoPT3qYaJrSjc1gSew3io20XXCSTYsSf9sUnNFvF0X9orykg8nOe/rXQeAdN/tTxjZhhmK3Jnf8On61ijRtaI2tYNt9d44roPC0ureG2uJP7O3SzYG7f0UVDlHuc2KxUHRlGD1Z7frDq2h365620n/oJrwG2OVX6V19x4v1eW2libT2w6Mp+b1GK4mGRoTtmjkjI/vKRXkZmublcTwaUPZppnqOkt/oEPP8Aq9urA0vU7VLCEGeMHaP4hV7+1bTGTcxf99ivjp05cz0INIMO/SmFuc9qzjq1oT/x8Rf8AfQpP7WtP+fiPH++KOR7WFc0C1NLVQOqWg5+0R49dwph1a0/5+I/++hR7OXYLmgWppNZx1a0/5+I/++hSHVrT/n4j/wC+hVKEuwXL5bim5PUGqH9qWp/5bx+/zCmNq1p0E8eP94Vag+wrmgzAjj8RUZaqB1W1ByLiP/voU06paEZE8fuNwq+RvoIvluV/3h/OtgtXK/2lbuQqyqWJGADmtv7QSK+hyT3YzT8jOorltjURYVAZyexphlJPFe9dGdiYnNNZgRgdf51C03GBURlouKxKSc0VD5oPUHPtRTuFhdUJ/ti9/wCu7/8AoRquCQMnr2qzqYC6vek9TcPgf8CNVhUcpAoJJ708ZpAKkAFHIKwgBpwXPBGRTgOKeFpezQrGdJoenyOWe0iYnnO3rTf+Ee0z/nyi/wC+a11HY9KkEYHJ6fzqfYQ7C5EY6+HdM6myix/u9aU+HtNY82UXHT5a2duaeEFHsIdhciMQeHNM/wCfKH/vmpY9Dso/uWsS/RAK2Qg9KeIx6UKjBdA5EZS6ZCBxEv5U4adH/cFa4jHpTxEPSn7KIciMb+zk/uClGnjP3K2liB7VJ5Q7Cn7KInAwjYZ4CcUn9nn+5XQCJfSniEelP2MOwuQ5WfQ4bnHm2qPjpuFQDwzag5Wwh/75rshCPSniEelHsafYXsziG8L2xHy6fD9NtQv4Wjx8umQn/gIrvxCBThAp6CqVGl/KL2R47d+HNfiuXW20x5Ys/KVdRx6cmojofiVRtXR5j6nen+Ne0iAUogX0r1Y5lUikjneBg2eJ/wBg+Jv+gNN/32n+NL/YPif/AKA03/faf417aIFz0pwgX0FV/alTsL6hA8RGgeJ/+gNN/wB/E/xqWPwx4kuX2TaY8UbfeZpFPH4GvavIX0FL5I9KTzOq1YpYCmnc4a20rUY41RoVAUAADtVxNNuz1jFdcIRS+SB2rgbj2O1XXU5ddNnA+4M08abLj7orphCPSjyR6VPu9irs5waa/wDdFPGnH+6K6HyR6UeUPSlZD5pGCNO45UUv9nf7Ire8oelJ5YpWRXMzD/s4f3R+VKNOUclB+Vbflik8sUuVBzMxv7OQ9VFH9nR/3BWwYxSFBS5UHOzI/s6P/nmKP7Pixjyx+VapQUhUUuRD52ZX9nQ/881/KkOm256wxn6qK1NlN2DqaXs0HOzK/siy72sP/fsUh0qy/wCfSD/v2K1CvNMK1Dow7BzMzP7Ksv8An0g/79ikOl2X/PpB/wB+xWkVphWl7Cn2Fcz/AOzbPGPskGPTyxTG0yz/AOfSD/v2K0CBTcY+lHsIdguZ502z/wCfSH/v2KadNsz/AMusP/fsVfZaY3tR7CHYLlFtPs+gtYcf7gqM6fZ/8+sP/fAq8aYaPYQ7BconT7T/AJ9of++BTPsNoOltF/3wKutUZo9hDsO5UFpbIcrBGp9kFOIA6CpjUZBPSmqUVsK5H17UxjjgVIxGMD/9dRNVciC4xjTDTmqNqdguNJopDRRYLlnVP+Qxe/8AXd//AEI1XFT6p/yGL3/r4k/9CNV1qiSUVItRKakBoAlFPFRg1IuOp6UASqO/apAexHFRBiaeKAJcYp4qNT2PSpBkd6AsSCniowaeDQFiUVIvNRKc08H0oFYlHp2pwqNTTwaB2JAPeniowaeDQKxIBTgKYDTweaLjsPApw4pgPpTgadwsPAp2KYDTgc0XCw7FOApgNODUXCw7FKKaDS5xRcB+KMU0Gl3UXAdRTQaXNFwFopu6jdRcBcUUm6k3e9FwFJppoJpCeKLgITSGkJpM0XADTTQTSE0rjA9KYTQSaYTQAE009KCfemE0ABphNKTUZNAATTCc0E5prEUAIWHTtUbfpSsaYTQAhNRk0rGoy1ACMajJpxNRk5NACE5NRsewpzN2FRk0AMJpjGnE1ETQAhNRsaUmmE0ANJopCaKALOqn/ic33/XxJ/6Earg1Nqp/4nV9/wBfEn/oRqsDQBODTwahBqVDxk9P50ATIeMnpTw2ah3ZNPDUCJwaeDUAapAaAJwakVux6VXU1IG96ALAOKetQo35U/d+VAEwb8qeDUINODUAThqeGqAN71IGoAmDU8GoA1SBj2oAmBpwaogeOKUNQBNmnA1CGpwagCcNTgfeoA1ODUAT7qUGoA3vT91AyXNLmoQ1Lu96BEufelzUWaN1AEu6jJqPJo3UDJM0ZqLcaNxoAlLU3NM3flSbqBEm6mlqYWpNxoGPLZpM1GWpNwxzQA/PemFiT1ppf3pC1ACls00mmk+9NLUALkUwtSFqaWoAUtTCc9KTNNZuw6UADN2HSmE0hb3phagAJphNBb3qMt70ALuxUbeooJpmTQAE5NRs3YUrnjjpURNAATUZagmmE0ABNRk0E0wmgBGNRlqG9qaTt7/N/KgAO0HDE59qKiJ5ooAt6sf+J1f/APXxJ/6Eaqg1Y1Y/8Tu//wCviT/0I1WXpk9KAJl6ZPSn78/Sot2TTg1AEwNSA1CGFPDUATqwxUgIqKKKSX7ik+9Wfsc4HQH8aAGg1IGqEhkbawIPoaeDQBOGqRW4quGp4egCcNTwagDU9WoAsA04GoA1PDc8UAWAacGA6GoN2BgU4NQBYViKduquGp4bFAE4anBqgzShqAJw3NO3cGoA3Snhjj0x+hoAmyO3T69aUNUAanBqAJ93tS7qg3U7dQBLupd1Q7qXdQBLuo3VFu9aN1AEu73oz71Fuo3UASbvekLVHvoAZugoAfuFJuppRxzimE0ASFqaWzTC1N3GgCQtxTS1RljSFjQA7dTS1MLU0sRQA4tTc5pu4mml/TpQA5m7Uwt69KYWppagBxJz1qNj70b+3UUxmoACajJoLUrNvxjJ749R7UAIo5UtnaeM0yUbWPYHoM9KdJL9OmBjoR9KrkigALYqMmgmmE0AIT70wmgmmE0ABNRk0E01jt+v8qABjt+v8qiJoJphNAC5FFR5ooAuat/yG9QJ6C5k/H5jVTdmp9ZOdcv/AGuZP/QjVQGgCcGng1CDTwaAJwas2kXnzhT90cmqYNaGmMBM47leKALTzSPL5FvhQvBI7U9YZQfkucv6ZqvbkhrmMcSHOPeohEYoBMSyybsAEUAXs/aUaORdsycj3qqDVsn/AE6Fh1KHdVEv85x0yaAJQakBquDUgNAE4ang1ADTwaAJwaeGqANTg1AE4anBqhDU4NQBOGpwNQBqcGoAsBqcGGcZquD+Xc1KzAfLjgdvX3oAlLjoe360BveodxJ5NLuoAnDUuag3U7dQBPmjPvUO40oagCbPvS7sVDuxRu9aAJt1G+oN1Ln3oAm3Um6os+9JuoAtRAMSzYwtG95idp2qKjiO6CQDrTAxa3wuSQeQKAJ/nAyj7vamOwdPMHBHDCoxmOSPBOW6igsAZx2x+tACZ96TcKi3Um+gCQt700tUZaml6AJCfemFqYWppagCQtx1phYUwtTS1ADiaaT70wtTS1ACk00mmk0Lyw3ZwfwzQAL8zdcEDih5QwJwQ/H4UkkoznHI6ccr7VAWoAVjUZNBNRk0AKTTCaC1MJoACajY0E00nb/vfyoAC236/wAqiLGgkUwkUABY0wk0E1GTQAuaKjJ5ooAuayf+J7qH/XzJ/wChGqgNWNaONe1H/r5k/wDQjVQGgCYGng1CDTwaAJwalhmaGVXXqKrg08GgDXLW12Q4k8qT8qXbBEwea4MxHRc5rJBqRTQBfN2zNI+MMw2j/ZFRA1AGp4NAE4anBqhBp6mgCcHnA60/NQBscD8TTg1AE4anA1CGpwagCcGng1XDU8MaAJwacp3HGcd6hQ5bpnAzg1JuAVcE/wB5TQBMH2jGWwCcEdDSZFQ7yx5OaUNQBYD4pdw6g1AD704NigCbdnvShqhz6Gl3UATb6duxUIbHWjfQBNv9aN1RbqN1AEu6l3VDvo3UATbj60m6ot3vRuoAnjmMbZ6g9akIjc7kk2H0qnupC1AFvfHFyG3vURlJTb6nJPrUO6k3UASFqbuqMtSbjQBIWpMk1FuzSF+w6UAPLelNLe9MLU0tQA8mmE00tTCxxQA8mmFqaWpVI2sW+7wMjqKAFVd+4lgoFDyHbyGBKgbT0psjlH4OHHyn0NQs+4kk5NAAW96Td2PSmFqaWzQArHBphNJuGMHpTWOO9ACE0wtQTTSdv+9/KgBS236/yqImgmmE0AITTCaUmoyaAAmmE0E0wmgBSaKjJ5ooAu60f+J9qP8A19Sf+hGqYNWdbP8AxUGpf9fUv/oZqmDQBMrc1MPn56Edarpz9B1NP39McAUATbgenFODVGDv5H3u49aUHNAEwanhqgBqQGgCUGpAagBqQc9OtAE6ENx37U/O3gde9QBscD8TT1bd169jQBKGpwNQ5wacGoAnDU4NUINPBoAlDVIrduxqANmn7sfWgCbJUgg8jvTvMLck5qAOOh5p2cUAShqcGqHdTs8UATBqduqDdTg3vQBMGxTs4GfyqENjnv6UBznmgCbdS7qiz78UZHrQBLupd1Q7vel3UAS7qN+Dmot1KGHU0AS54z2pN1Rb+c0bh1FAEm6jdURYUZoAfuo3VHupu6gCUtSZ3fWow2aQv2FADy3YU0mmls/WmbqAHk8U0tTd1NLGgBxamlqaWpuc0ASZ3cfrTN5jY7SRTWYYwKbvyME/jQAMxJJJyTTCaQmmlqAAmmk0hNNJoACabu7HpSE0hbbwOv8AKgBWOz61EWpd3GD0qNuDQAFqYWxQTUZNAClqYTQTTCaAF344PIPakYBBu656UhwoyevYVHvOTnkHrQAhY5ooKnPy8j1ooAta4f8AioNS/wCvqX/0M1UTn2A6mrOuH/iodS/6+pf/AEM1T35AA4AoAm39hwtKDUQNOBoAmU45qYHfyPvdx61XBpytzQBMGp4NRFg3PQ96cDmgCZTk8VJuAGAee5qENgYHXuaAaAJw1OBqENTw1AE4fI569jTgfeoA1OBoAnBp4b0qAE1IG28Dr/KgCbdt470bqhDU4GgCYNTg/Y9KgBp2786AJycUoaog/Y9KN1AE+6nBsDJ6+lQg7eT17Cjdk0ATbsn3pd1Q5pQaAJg+KXd+VQ7qUNj6UAS7qXdUOaM+tAEwbuaC+aiLZo3UASbqXeRyKi3UmaAJtwPI/L0pu6owxByKCR2oAkLUmcnrUYJNBfsOlADy/YdKbupm40hagB++guDz3qImk3UAP3UhaoyaTqeKAH5yaazgcCmlscD/APXTCxoAcWppam5ppagB+/sfwNRscHBppNIXyMH8KAFLUwtSE0hO3/e/lQApbb/vfyqMtSE0wmgBxamhhjB6U0mmE0AOfg1GTSl+MHkVGWoACaPujJ69hTd2DnGfSmFieSeaABmycmmE0hamk0ABbFFNzRQBd1048Ran/wBfcv8A6GapA1b10/8AFR6n/wBfcv8A6Gaog0ASg08GoQaeDQBMDTgaiBp65JwKAJgc/WpQcKQD83eoNwUYB57mgNigCYGnhqjB3jI+9/OgN70ATA08NUANPBoAm3U4HpUIPIA61IG28Dr3NAE27bwPvdz6UuahBpQaAJw1ODVAGpwagCYH3p26oQ1OD0ATBqkVgBlu9Vwccnr2FLuyeetAExPPJo3VGH4welGSDQBMGpd1Q7sUu6gCYNS7qh3UoPc9KAJgeMk8Um6ot+TRuoAmzRmod1G73oAm3Um6ot3vRuoAl3Umcmowc0hfsOlAExYbfl6d6buqMORQWHUflQA/dTS2aZupu6gCTdTS1MLUmSTQA8Ek0hfHA/8A101nGMDp60wtQA8tTS3vTC1NLUAPLU0mmFqaWoAcTTc0hNIWC9Dz/KgB+4Abf4vWoicEg9aaWo37uD17GgBCaaTSMcHmmE0AOJphNITTSaAAmkbgc9ewozt5PXsKjJycmgAJphNBNMJoACaaTQTTCaAAnmim7sUUAXtfP/FR6n/19y/+hmqINXNfP/FSap/19y/+hmqANAEwNOBqINThycDqaAJlJJwM1IW2jAPPc1Du28Dr3NANAEwNPBqEGng0ASg1IDv6fe/nUANOVqAJg1OB54qMHf0+96etODbOB17mgCbdt4HXuaAahDU4GgCYNTt1Qg04NQBMGpwaoQacDQBKGp4O3k9ewqIHHJHPYUbs96AJd3PWnBqh3U4NQBLupwcdD0qEGlDUATZwf60ZqMN2PSncDk9O2O9AEgPGT0/nQWyaiLZOTRuoAk3e9KGqPdRmgCXd70ZqLNGaAJN1KDmogSaC3YdKAJC+eB0pN3vTN2KTdQBIWpN2Oajz70m6gCUnIyPy9KYWpoYg5FGN3K/j7UAO6nFIzjGB0/nTCwAwOn86buoAfmmk00tTS1ADy1NJpu6mlqAHbqQtTM5pS2zj+L+VACltvHU/yqMmkzTN1ADiaaTSFqYTQBJu3DB69jUbEg4NNJo3Bhgn6GgBC1GdoyevpSH5Pvfe9PSoy3rQApbnrTC3NITTCaAFJppNITTSaAFJphNITSADq3T+dAB8x6Amims5J9PYUUAaHiD/AJGTVP8Ar7l/9DNZ46UUUAPFTW/+s/4CaKKQDe1OFFFMB608daKKAHDrSjrRRQBLD/rVob7zfWiigBR0p46CiigBe9OHU0UUAO709eooooAkm+/TR0oooAcKUUUUAKKTvRRQA7vUsn+rSiigBlFFFADhSUUUAHrQelFFAEi/6lqjoooAQ0CiigApKKKACnR9G+lFFAEVIelFFACdqaKKKAGmm9qKKAHJ/rBTH/1h+tFFADKaaKKAGnpTaKKAGmmj7w+tFFADrj/W/hUDUUUANNNPSiigBnamnrRRQAw9akf/AI94/qaKKAKzdaKKKAP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8" descr="data:image/jpeg;base64,/9j/4AAQSkZJRgABAQAAAQABAAD/2wBDAAgGBgcGBQgHBwcJCQgKDBQNDAsLDBkSEw8UHRofHh0aHBwgJC4nICIsIxwcKDcpLDAxNDQ0Hyc5PTgyPC4zNDL/2wBDAQkJCQwLDBgNDRgyIRwhMjIyMjIyMjIyMjIyMjIyMjIyMjIyMjIyMjIyMjIyMjIyMjIyMjIyMjIyMjIyMjIyMjL/wAARCAHx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T1sf8VBqX/X1L/wChmqYFX9bH/E/1H/r6l/8AQzVICgBQKcBSgU4CgAApwFKBTwKAACpFXA3Hp/OhV7npTwfXpQA3kmnYp2zH0pwFACAU4CnBacFoAQCnBaUCpFTuelACKnc9KXqadjNOC0ANC0oFPC0oFADQtOxTgtOAoAaF9acqZp4TNOx2HSgCPHYdKULUm3PTrRtoAZil20/bTgtAEe2jbUu2gL2oAj20balxjgUbaAIttG2pdtGygCLaKNtS7aMUARYpNtS7RS7cUARbdvUc00r3qbGeD+dNK4PSgCHbSYqbbSYoAh20hXFTFfamlaAISDRtwMn8qm24GT+VMI9aAISCTk03FTFaaVoAhIphX0FTlaaVoAhIphFTFaTbnk9KAIjH8uSeKjbJ+lTknP8ASmMvGR0/lQBARTCKmI4phFAERFMIqYimleKAICKaVNTbcmmtyMDpQBARTCKmIppFAEJFMIqUimkUAQlTRTyKKANLWh/xPtR/6+pP/QjVMCr2sj/ifah/18yf+hGqgWgAAqQCkAp4FAABUqqAMnp/OhEwMnp/Onck0AJ1OTTwKAKeBQAqccHpTtuPpQq1IOOMZFADQKeFp23HuKeq9z0oAaF7npTsZp2M04CgBoWngUoWnhaAGhacFpwWnAUANC04Ln2p4WnY4wBQAzHYdKXbT8UoWgBu2nbc8jrTtppQtADAtLtqXbnnvQFz0oAj2807bin4wKNtADNtG2pNtG2gCPbRtqXbSbfagCPbRtxUm2l2469aAItuOaQrUu3mk20ARbaTHY1NtpNtAEJSm7anxximlcUAQlaNuOT+FTbMcmmEZNAEJGabtqYrTStAEJWmlamK00rQBCVppHFTFabt9elAEO3jJ6UwjJ9qnYZphFAEBFNPBqYrTSKAIigxkdKiIqxjHSmMueQP/rUAQEUzbk+1T7M/SmP6DpQBC/IwOlRkVOVqMrQBCRTCKmIphFAERFRkVMRTSuenWgCEjNFS4VeCCT7UUAX9ZH/E91D/AK+ZP/QjVQCrusD/AInmof8AXzJ/6EaqgUAAFSog6t0/nQqgDJ/L1p2SetACsDnn8KUCnKOx6fyp23FAABTwOaAKeBntQAAU8Cl2FeCMfWp449jgyJwRxu6Z96AI4wO/T0p5HPt2pSgVsAg/SlAOMdqAEC04DFOApwFACBaeFpwWnBaAGgU9VzTlXNO29h0oATbkcdKAtPAxTtv5UAMC07bTwtKFoAbilC0/bS7aAGheeBTtvHHXvTgOMU4LQBEFpcVJtzS4oAj20be1SbaXbQBFijFS4pduPrQBGF9etN289DUuKNoPWgCLbSYqXbijFAEO2k21NtpNvPSgCHbRjjnrU20AEEDPbNMK/jQBCV5560hWpiDTStAEG32pCtTFeKaVoAhIppWpitJs9elAEGzuelNZec9u1TMM00jAx2oArkU0ipiKYRQBCRTCKnIphFAEBHFIBznt3qUj2phBxjtQBG4yPl+76VCy1Y6VGRQBARTSKmK1GRQBCVphFTkUwrk8UAQFc9KCoAIB+bvUjDaMDr3NRmgCLFFS5U8kHPtRQBe1cf8AE8v/APr5k/8AQjVZV4yenp61c1ZR/bV+zdPtMmPf5jVXqeaAF6mnAUAU8CgBQKkXjg9KQCngUAG3mpY/lYHGaaBViFSCxHDjkCgByj94CR93+EjnHrQ7Ek8gk8Ej+L0pWcMOAQSck5pAKAACnheKAKkC0ANAp4HpSgU8CgBAKeFpQKeBQAmOOKcFpQKeBQA0LTgKcBTgtACKhY4UEmphav3IFSn9zGET7x70CFR/rJCGPagCJoXQZYceopu2rOGixubdGaY8e1yB06igCILTgtP20oWgCPbTttSbaNtAEe2l21JtpduOtAEW3H1o21JtpdooAi20m2pttJt9qAIsZ60m2pttJtoAh29sUoGMn8M+lSAYGR+NIVHp2oAhI9OB6UhXmpttN20AQlaaVqbbSEUAQle9MK1OVppFAEO2mEZqYimkUAQFaaVqcimFaAICKEgeU/KvHrUyR75FX1NTyljIIIvlwOcUAVjYyY+8ufSqssLxHDrj3q8YIw20znf9aPm3eRPghvutQBmEVGRVmRCrFT1BxURFAEBFMIqcioyKAISKjK1ORmmFc8UAQEZ4pG+Xgde5qZht4HXuaiIoAhIphFSkUwigCEiinmigDQ1cE63fE/8APxJ/6EarAVb1Yf8AE6vv+viT/wBCNVwKAFAp4WkUVIBQAoFPC0gFWI4soWyd2cAAd/egB0UZRssnP8O7gE05nJPBP1PX6UjtksMYJPzc5FAFAAFx1p4WlUdj/wDqp+3BoAAKeBQBUgWgBAKeq0qrTwOw6UAIBzTwtKBTgKAEAp4FKFp4WgBAtOA6H3pQKeBQBLKMSo/akMe6Us33DznNORxt2OMjsaXy4f75PtQA1R/o7A8jPFK68qPRRTid2ABhR29aMEkk8k0AR7acFp4XvS7aAGbaXbUgWlxjtQBHtAo2+1SBaXb7UARbaNtS7aNtAEW2jFS7aTaKAIitGMZ4wakx0xz7e1JtBHT6UARbaNtSlaQigCErSFam2+1N20AQkU0rUxFIV79qAICtN21MVppFAEJWmFanK0wigCArTSvFTFaYVoASDidc+4p2Nl25bjcODUZGOR1qbzI5UAmGCO4oAqtBtjdpMg/wnPWnupKW2fvZp5S2TneX9BULzM0m/ABxhfagCC4+adyPWoCtTEUwigCArUZFWCKjK+lAEBU5ppGOB17mp2AA4/E1ERQBCR7VGRUxFMK0AQEUwipitRkUARYopxHNFAGhqo/4nN9/18Sf+hGqwFW9UH/E4vv+viT/ANCNV1FACgVIBikA5qVVyPm/CgCSKPcoBGdzYGByp9aeWO8sCQx+9g8E1Gu5ScEj6GnqKAFAp4FIBUoFAABUijjBpFFSAUAAXBqQLQo7Hp/Kn47dqAEA/KngUAVIq0AAWnAU4LTgKAEAp4FKBT1HagBoXnpT9tO24/GnBaAG7acBTgtOC0ANC07bTwtLtoAaFNLtp4U0u3AoAZil208LS4oAj20u31qTbRtoAZijAp+2l20ARbabj0+tT7aTbQBEF9qTbU22k20ARYFNK1NikK0AQ7aaRUxWk2+tAEJX1ppXNTEZppWgCAjmmkVMVppWgCBh7U0ip8UwrQBAV5ppFT7c0xhQBXIppFTFaYVoAgIpjCpyKjIoAgIphFTstMx2xQBAQaYeOKnZdo4/OomWgCBhTCKmIphFAEBqMipyKjYUAQlTjNR7ecZxU/IPFNdRgkde49KAFaJGdtySAg4OxeD70VH5kg4Dtj60UAXNUH/E4vf+vh//AEI1XAq1qY/4m97/ANd3/wDQjUKr3PSgBVHc9KkHNNHJqQCgB6jdwfzpwHOKQCpFGeD+dACqKeBSAEVIooAAKlVaFWngZ+lAAB6dKkUdqQCpAtAAFp4FKB2p4FAABTwtKBTlWgAVafjFKBgU4LQAAU4LShaeB2oAaBTgtOC04CgBoHFOApwWnhaAGbeaULzTwtKBQA3bS7aeF9qXbQBHtpdtPC4pcUAR4oxUm2jb7UAMx7UhWpMUYoAi20hWpStJtoAi20m3ipdtJigCLbTSKmK0wigCIrTStSkUhFAEJWmFamK00rQBAVppXNTlajYdu1AERHHFRkdqnIqMigCBlxTSKmIpjLQBARTCKmNMIPpQBCVpjDA4qZuBgVERQBEePpUbD8qlYUwjFAEDCoyKnIqMigCAimFamIppG36/yoAgPyj3qM5ByKlIqNhQBGVDHIOPailI5ooAv6io/te9J6ee/wD6Ear9as6nzq15/wBd3/8AQjUCigByipAOKaoqQCgByipAKRRUgFADlAPX86kVOaaq1KORigAHp2qQCkAqQLQAqingUgFSAUAKBTwKAKeq0AKBmngYoA7U8LQABaeFpQKcBQAAU4ClAp4WgBNtOC07FOAoAQClAp2KcFNADQOKXbTgvFOxQA0LShafigCgBuKTFSUUAN20badRQA0ikxT6KAI9tJtqWkxQBERSFealIpCKAIStNK1MVpuKAIStJipStNIoAhIphWpyKYRQBCR+VMZamxTCKAISKYRUxFMIoAgIphFTkVGRQBAy01hgYFTkY4/WomGKAICKjIqdhUZFAELComFTkVGwoAgIphWpmHNMIx9f5UAQkbfr/KoiOamYVGRQBCwqIip2FRkUAQkUU4g5ooAvaiP+Jtef9d3/APQjUCirGoj/AImt5/13f/0I1CooAcoqVRTAKlUUAOUVIq5pFXNSAenSgBw9O1PUc0gFSKKAHKM8GngYNIBUq89aABRUgFIBT1FADlWpAMdKQDHSngUAKBUgFIBTwKAACngUAVIBQAAU4LSgU8DFACAU4ClAp4WgBu2nAU7FLQAgFLRRQAUUUUAFFFFABRRRQAUUUUAFFFFABRiiigBCKaVp9FAEJFIRUpFNIoAhIppFSkUzFAEJFNIqYioyKAISKYVqcioyKAICKYeKnZajIoAgIphHY1MwqNhQBCy4qNhxU55GDUbLQBAwqMipiKYwx9aAIWGPrULCp2FRMKAIiKiIqZhio2FAEJFRn6VMwqNqAIfwop5Q+w+tFAFzUf8AkKXn/Xd//QjUKip9Q/5Cl5/12f8A9CNRAUAOAqVRmmoMmpB6DpQA8dMAcU9RTQKlUUAOUVIopqipFFADlFSAUgFSKKAHKM8VIBgYFNXpUgoAVRUiikUU8CgBwFPApAKeBQBwepfEc2OpXFpHpqyLC5Tc0pBOPwquPilJ/wBAqP8A7/H/AAritaO7XL4/9N2/nVT7n+9/KvpoYDD8qvH8WfPSxtfmdpfkeiH4oyIBnSUye3nH/Cl/4Wo//QJT/v8An/CvO1bs2SD+lKV2nH5H1q1l2G/l/FkPHYj+b8j0UfFR/wDoEr/3+P8AhTh8VW/6BK/9/v8A61ec0uKf9nYb+X8WL6/iP5vwR6OPiqe+kj/v9/8AWpf+FqH/AKBI/wC/3/1q84pQM0/7Nwv8v4v/ADD6/iP5vwR6OPip66T/AORv/rVIfigqqGOlHB6fvv8A61eeXFr5DYV9+PvEDGDnFRgkEk856+9JZdhWrqP4sbx+ITs5fgj0YfFJP+gU3/f7/wCtR/wtJP8AoFN/3+/+tXnJAzweKKf9mYX+X8X/AJk/2hiP5vwR6QPijF30p/8Av8P8KX/haMP/AEC3/wC/w/wrzal60f2Xhf5fxf8AmH9o4j+b8Eek/wDC0If+gVJ/3+H+FH/C0IP+gVJ/3+H+FecUqrnk8LR/ZmF/l/Fh/aOJ/m/BHpA+J0BBJ0uUD/rsP8KB8TrckD+zJf8Av6P8K83JJPsOgpU++PrR/ZeF/l/Fj/tHEfzfgj3HQ9aj1uza4jiaIq5RkYg4OM9fxrUrkfAX/IMu/wDrv/7KK66vm8TTVOrKEdke9hpudKMpbsKKKKwNwooooAKQilooAjIphFTEVVu7yG0C+aeWOFA5JqKlSNOLnN2SBK44imEVW/tOE/8ALOX/AL5pv9pQ/wDPOX/viuT+08H/AM/F95XJLsTlaYemKhbUof8AnnL/AN8Uz+0IWIGyUfVKazLCP/l4vvDkl2JSKjIqbggEdDTGFdpJCRUZFTEVGRQBCwqMj1qYjnFRsOTg8etAETDb9ahIqc+/SomFAELCo2HFTMKjIoAhYVEwqZhUbCgCFhTCMcnr2FTEYGSKibk5NAELZzRTiOaKALmoD/iaXf8A12f/ANCNRIM1PfrnVLv/AK7P/wChGol54HAoAeMdBUi9KYoqRRQA9RUiimqKmjQu4Ud6AFWpQpHUGpCyQDai5YdazW8QSJkmzZlHuKyq16dL43YmU4x3NIVIBWQNft5oGligfcv3kzzUK+Kbf/n3k/MVg8fhlvIh1qa6nQqKkArnh4ptx/ywk/MVZtvEtlLKiSBoQx2hm6Zpxx+Gk+VTBVqbdrm4BUgFNUA9KkArrNRyin9AaRRTm+430NAHgWpnGq3bfxGZvw5qnU96d2oXJ9ZW/nUIr7SC0R8lJ6igU9TxtPT+VNpwFWQKV2n+tHagE4x2pyIXdUXqxwKrYRbMcRthsUM5HGDzmpFWKGBQFViw3EuOH45UHsRQqQ7QEKxlCS5zzkdMe1VZJGkOSMA8kDpn1rJLm0NG7ajpJncbN7mMH5Qx/nUWKXFLitkrbGTdxMUuKXFLTsIQClopyrnk8LTAFUdT0oJLfTsKUncfYdBRRYBMU5Pvj60lOQfOPrQB6r4C/wCQXdf9d/8A2UV1hYCuT8Cf8gu5HT9//wCyiupz6CvjMZ/vE/U+qwf8CPoP3D1pc1Hk9xSg/lXMdI+iiigAooooAjnmS3heWRgqIMsT2FefnVpNV1uSY5EariNfQZ/nWx44upIrOCBWIWViWHqB/wDrrk9Fb/TH/wBz+or5fPMTKTdBbLc6KUbLmOzVsgUpOPrUa/dH0p1fKo1DNCf6xfrSUqffX61SA0IObdM+mKUikth/o6+2f5mnt9K/SMK70IPyX5HHLdkDCoiOanYVGw5yDXQIibrgdvzz61E2T1qYio2FAELCo2qZhUTCgCFh6VGwqZhUbCgCBhTCMDNTMMDJqJuaAIX5PNRMKmYVGwoAhopxHPSigC5qH/ISuvTzn/8AQjUS1Lfj/iZ3f/XZ/wD0I1GKAHrUq0xakUUASKM1atB+8Priqy1NC3luG7d6AHs2y3uZMfMqE1w8dxdhPtXmbk3YIJrubxG+yyywEElDwa477PPKALjy4YVOSF714uaXc4pdjkxN7olACalEy8LMp3CstxiRwOgJq615GZnlU/cXZGP61QFeLWaeiOSTHCodQbFiv+/U1VdTbFrGP9qsofEZnQ+F/Fv2fZZai5MXRJT/AA+x9q9DQhlDKQQRkEd68IU1694OLv4YtDISTgjn0ycV9FluJnN+ylrY78NUb91m8BTmUmNgOpBxQBTwK9c6z551mN9M1e5tryKRJVcn2IJ4I9qo/bYB2evbvGng6HxPpxMYCX8QJhk9f9k+xrwO6tp7G6ltrmJopomKujDkGvco5hOcfM8Kvg1Tl5F/7dB/t07+0Lf/AG6xyaWKOSeQRxqWY9BW312ojn9hE2FvoGcKN2ScVdkuLGGPG98qcNIP4W9CPT3rGjEcURjkEHmIxEokOGx22mqFzcNM+4kkAYBI5I7Z9TU/Xaj6lKhBHUvOly/mpjawHPrSVR0dg1ku7PDEfStErtNetRlzQTOKorSaEApaKWtiAxShSSAOc0Cp7Zf3m89FBP1OKG7IChNe2tvIVlc5U4O0d/So/wC17Vu7Y7DFc3dytJcOx/vHj0pgc1w/WJXPRjhIWR0/9qWvq35Uv9p2v95vyrmg9PD0fWJD+qQOj/tO1/vN+VKNUtgQctx7Vzu40oel9ZkL6pA9++HkwufDstyqkLJO2M+wArren51wvhPxR4f0rw5p9g+oIkqxjzAY2ADnk849TXcRyJNGskTB0YZDLyCK+YxEnKrKT6s+ihhqmHpxjOLXqrDh+lHc0Y9aADn+dYgPFLRRQAUUUUAcV4/4SyPu4/lXMaKf9OP+4f5iun+IP+osT/tP/IVy2in/AImA/wBw18fnC/fz+X5HXT+BHboPkH0pcUkf3F+lPr5woZSr98fWlIpB94VQGlbD9x/wJv5mnMKzD4g0uzlltbi7CTRks67GOAeRyBipLDWtN1ZiLG7jmZRkgAggeuCK/R8Dd4Wm/wC6vyMJ0aivLldu9i0etMIqYrimHpXUYkDCo2FTMKjYcUAQsKiYVMwqJqAImHNRkYGTUxGOtRNQBC3NRN1qY9aiYUAQtUbVM3WojQBEaKUjmigC3f8A/ITuv+uz/wDoRqMCpb7/AJCV1/12f+ZqNaAHrUyiol61Moz0oAeoqRRTAAOBUq9KAK+ou0em3DKxUhDyK4dpZJCPMkZvqc12usnbpFwfVa4gda+dziT9sl5HBin7yHCnYpopw614zOUUVS1U4hiHuavgZHHX0rP1Y7Fhz97nA9KumveEUE+Tk/e7D0r1/wAHLjwtY+pUn9TXjgNe0+E12+F9PH/TIGvbyv8Aiv0OzC/EzaAqQCmipBXuncOArn9b8FaH4gulub60JnA2+ZG5Qke+OtdDRTTa1QpRUlZo871j4aeGrPSrm4iguA8aEqfPY4P0rz8aLa2qhkTMi53Zc4dDxx7V7d4lbZ4evWwD+7PB7815BM4k2gKFVRhR1968nMcXVp1Eoya07nnYqMYSXKjHudPt58DymVQSeHJJJ7k96qHR7XH3X/76raYVCwrgWOxH87+85L3KlvbJbQKkYIGSeTmrKkY2t09fSkYYVPxor9PymTlgaUpO7sebV+NikEcUopVIxhun8qdsxy3T+deiZiKoxk/dqaAlnbsNhwPSoSdx9vSprYfM/wDuGk9hdTjPIWSRyxP3j0pwtIv9r86kHDN9acDXy9WrP2jSZ+r5dl+FeFpuUE20n95GLSL/AGvzpwtY/wDa/OpBTlIB5GRUe1n3O7+zcH/z6X3DBaRerfnT1tIgQfm/OphH3B+X1peM8Zx70e1n3NI5Zgv+fS+4lWRh3r2b4eamL3QBAx/eQNt6/wAJ6f1rxYdK7f4ban9l1z7M7YSddv49q56iuh5rR9thZW3Wv3f8A9jAApaQHIpa5z4kKKKKACkJwMmlrnfG+q/2R4VvLhW2ysvlxn3bj+WaaVy6dN1JqC3ZxfivxTBrOsHT7TDQ2YJMoP3nPBx7CqmiH/iZL/umuN0Fv9IlJ6suf1rrtFP/ABNI/of5V8nnUUsRO3ZfkerjKEaE/Zw2SO/j/wBWv0p1Ni/1a/SnGvlzkCkA+b0pev1pPYjIrSFr67AcB4vka28RzMAGSREyu7BBAq74CnMmuyEgDMDAAdAARWb45XHiVif4oUP86teAGxr4HrE4/Sv0bLmnhIW7I+jnFPLW+vKemsKjYVKwqM10nx5EwzUTelTMKibnrQBE1REcc1MwxUTUARNzUTVM1RNQBC1RsKlaom4oAiaomFTHn/Go2XjJ6UAQ0Up60UAW77/kJXX/AF2f+ZqIVNff8hK6/wCuz/zNRJzQBItTKccCo144qRetAEqinrTF61KB3oAz9eONHm98fzrixXY+Ijt0hh6sK44da+ZzZ/7R8kefivjHCnDrTRUg+Q8/e/lXlHMOHyc/xfyrM1f5jFg84OR61o1k6ucTRY6ha0pfEIog17h4aTb4b08f9MF/lXh/DKW6HuK920Fdug2K+kCfyr3MqX7yXodmE3ZpCpBTAKkAr2zuFooooAxvFP8AyLl4M4yoH6ivImUjIPWvW/Fn/IuXX0H8xXlJwRtP4Gvnc1f79en6s83GfGvQqsKhYVZdSCQagYVwRZyEMnRPxpBSyj/V/Q/zpUXqT93+dfrmUaYCl/hR5lX42Kq9zwP50u7PDdO3tTSdx9uwpa9GxncCCDU9v95/9w1CDxg9P5VNbjDPn+4aUtmByTD9431pQOaG/wBY31pRXylX+JL1P2LLv90p/wCFfkOAqRE3ewHU01F3H0A6n0qQtngDCioO9Dww+6B8np/WlKbcHOVPQ0xakVscEZXuKDWICrmmXTWWowzocFGBqoV24PUHoaAcEEVLNLJqzPpGxuUu7KG4Q5WRAw/GrFcd8PNSF7oPkM2Xt229ex5FdjXK1ZnwGJoujWlTfRhRRRSMAryX4waoS9lpaN0zM4/QV6yxwpr508Zan/a/i69uQ+6NXKJ7BeKuG9z1smo8+I5/5SropxfSKOgjx+tddorf8TSH8f5VxujHGouP+mf9RXXaQ2NUg+p/lXyeb61pPyOvNF++foeiwn90v0p9Rwf6pal6fWvlUeWJ0+tHX60UhqkwPPvHi41+I/3oB/M0/wABnHiOL3Rx+lP8fLu1e1YfeMH581B4HbHia199w/8AHTX6HlLvgqfofSx1yx/4WersKjapTUbCu4+NImqJhxUx96ibrQBE3PWomFTNUTdKAImqJu9St1qNutAELVE1TNUTDvQBGR3NRE54PTt7VK9RNQBGRzzRRuI6UUAWr7/kJXX/AF2f+Zpg4HFPvf8AkI3X/XZ/5mo1oAkWplqIVKtAEi1KvB4qJamWgDI8TkDTFHrIK5EV1Xik4soR6yf0rmANq57/AMq+XzR3xL+R52J/iCj5QD/F29qB1pvWnCvMZzjqx9YP+koP9itiq91ZRXm0uSrKMAiqhJRd2SzAB4r37SV2aTZj0hT+VeLjRo/+e7f9813lv4zlt7eOIWaEIoXJc84/CvVwGMo0XJze504apGF+Y7sVJXD/APCcSgc2UefTzD/hR/wnc3/PlH/38P8AhXp/2rhf5vwZ1fWqXc7iiuG/4Tyb/nxT/v4f8KT/AIT2b/nxT/v4f8KP7Uwv834MPrVLubni9seHZ/cqP1rytq6TWvFFzq9sLdokiizuIBJJrnWFeJj8RCvW5obWOHEVFOd4kbcjB/A1WcVZeoggIJbj09654sxRWkUfIT0x+fNMyWPt2HpT7gnegPGF6elRiv2DKl/sNL/CvyPLq/GxwpaTtS16Jkwqxan/AFgPTYfwqCprf/lp/uGpn8LGtzk5B++b60qjJAzj3odS0z46A5NItfJ1X+8l6s/Ysv8A91p/4V+RKWH3V4UfrUkS75FXPU1EBU9txMpqLnoRRTsr9Lwy7RtMblSM+lXRWRcabJ4d8UyWbsTFcxrNGx7hhkf4VrA8ZqIS5lqThavtYXJFbHB5B6iggA8HIpuaUcnA61R1I7j4b6n9l1r7KzYS4XZ+I5H9a9iFfOmm3Taffwzxn5kYNkexzivoOyuVu7OK4Q5WRAw/GueotT5bPaPLVjVXX80WKKKKg8IxvFOprpHhu+uyQGSIhf8AePAr5tjJYvIxyWPNet/GPVfJ02z01G+aZzI4/wBkdP1ryZF2oB7VW0T6vJKPJQ539p/kXNHONTPvGf6V12lH/iZwf71cfpJ/4mg90NdhpjBNRg/vFxz6V8vmy/ev0MM1X735Ho8HEK+tSVDbH9ytTV8kzyApDS03NNAcN8QRjUbEj/nif5iqng1wfElkTw2/H14NXviEMXGnt6xsP1FZXhFtviSwP/TUV+g5M74Gn8/zZ9NQXNlr9JfqextUZqVulRNXonxhE1RtUpqJqAIjUbVI1RsKAImqJu9StUZHFAER96iY5qVqiNAETVEalaomoAjOc0Up60UAWb7/AJCV1/12f+ZqNakvv+Qjdf8AXZ/5mo1oAlWpRUS1KvWgCVakXpUYqVeOtAGF4pbbBb+u4n9K5gMQ2a6HxW3NsPqa50da+UzJ3xMvl+R5uI/iMeQMZHT+VGaQEg8U4jjI6dx6VwMwHClpop1SSFPA2gE9ewpANoyevYUDJOTQ9AF560hpaQ0AJTadSUEjDTDUhFNA4yen86pARFepPSq8hJ/oKsSHJ9qgetUxorzYZkB67eDUfIODTp/vr/u0A7gAeD2NfseWaYKl/hX5Hl1PjYgpaTBHBFLXeZMWp7cZ8z02HJqADPsO5qeE/LKBwAhqZ/Cxrc5KdsysF4UGhaSX/XP9aB0r5Kr/ABJerP2PL/8Adaf+FfkSip7c/vh+P8qrjpU9v/rl/GoPRgdL8VNHK+GvDviCFPmgjWCUj0Iyv9a5eCQSwq46MM17fqOiL4g+Gb6djLy2amP/AHwMr+orwHQ5Ga2MDA+ZExUisKbtKx4+U1rylB92ai5JwKeTt4HXuaTITgHnuaQVse6tR8b7CO464r2r4faiLvw8sBbLW7FB/u9RXiddz8NNT+y659ldsJcIV5/vDkfpms6i0PPzah7XCytutf6+R7DQelIDkVn65fppei3d65wsMTP+lYnxcYuTSR4T8Q9T/tbxtcIrZjt8Qrj26/rXP8k49aiike6uprmTJeRiSfUk5NTk+XkD73c+lVLY+9oU1SpqC6Il00iPVEA5Yq2T6V1enNjULf8A3xXH6ecapH9D/KuusDi9gP8Atj+dfNZsv3nyPIzRfvPkemWv+pFTZqvbH9yKmr488VC5oopM00BxvxDX5dNb2cfyrE8LkJr9izf89lwPxroPiAALTTnIzhmAH4VzHh98a5ZsT/y2T+dffZG/9ih8/wA2fTYL3sBbyf6ntzdajYZqRupqNq9Q+MIjUTVKaiagCNqibpUrdKjPv0oAiPT2qJjUrc1EaAImqI9alNRN1oAiao2qRqjagCM9aKD1ooAs3v8AyErr/rs/8zUa0++/5CV1/wBdn/maYtAEoqVetRCpk460ASDipRUQHGakWgDmvFR/0i3H+yawB1rb8UH/AE+Iekf9axB1r5HHO+Jn6nl1vjY4U5Tg5popygk4AyfQVxmQ/HGR0/lTgpAzgk9hTVbac965zVtRnN3IqSuqKcYU4xV06bm9Atc6XY5PIP5UoVv7p/KuMivbqWRUjuJGZiAFyck12kHgPxTLGrtJBHkZ2tccj8hXRHA1J/DqUqcpbINjf3T+VGxv7p/Kpx8P/E//AD3tv/Ag/wCFOHw/8Tf897f/AL/n/Cr/ALOrdh+wqdir5b/3TSFG/un8qu/8K/8AEv8Az2t/+/5/woHw/wDEmfmngx7Tn/Cl/Z1fsL2FTsUNuOWBA/nTG5P9K0rnw/q2kW27UWiZGOIwkm4g/lWaa5qlOVKXJIzlFxdmROKgerD1A4oiJFOc/vR/uimilm/1v4CkFfs2XK2EpL+6vyPKqfGx4IYYPUdDQFOTnjHX2pFGfYDqafuDgL0x0/8Ar12EjSc8DgCpofuy/wDXM1D0ODUsX3Jf9w0pfCxLc5KU/v2+tKKbJ/r3+tKtfI1f4kvVn7Hl/wDutP8Awr8iUVPbn98v41XFT2wJnUCoPRifRfh8f8U9Yf8AXBP5V8/eMNNHhz4i6haxptguz58Z7YbnA/HIr6C8Pf8AIv2A/wCmC/yrzX44aKWsNO16Ff3lrJ5MpH91uV/JgR/wKuZOzufJYKr7PFvzbPPx0pQaigkEsSuOjDNS10n2Kd1cWremXj2OoQ3Mf34nDj3IOf8AEfjVOhWKsCOoNSymlJWZ9LWk6XNpFPEcxyIHU+oIyK8++MGrG08NR2CN+8vJQCP9leT/AErX+HepC88MiBmzJaOYuvO3qv6HH4V5j8U9a/tDxn9hjO5LVBEfZjyce/SsOp8fg8I445wf2W/+B+hytsvk26j+M8k+lB71KybVGOV7GoCaJn1q0Q+xONTi/H+VdbYn/SoT/tj+dchaHGpQ/U/yrrLJv38X+8P5189mq/eL0/zPFzP4/ken2v8AqBU9VrQ/uRVjNfGvc8NC0dOtHTn9KTrzVJAcp8QRnTLBv+mrD9K5DRm26pbH/pqv867Hx+M6JaH0n/oa4nTDi+gPo6/zr7jIXfCL1f5n0+W64O3qe9N1NRNUjHjNRtXsHxZGajantUbepoAjb36VExqVuTmom5oAiao2qRqiY0ARtUTVK1RGgCNqiIzUhGaYxHT9aAIy2DwKKQ8GigCxff8AISuv+uz/AMzTFp99/wAhK6/67P8AzNMX5frQBKvHXrUinmohUgoAmU4NSj1qFalU0Acn4mbOqAekYrJRS7hR1NaXiFg2rv7KKzogxlUJjd2r4/Fa4ifqzy6ms2SNC6uFHzE9MVYjU2zsd+WAw2Oq+49abna5YkblOA38PTkVC77+BnaPug9vas3aOqJ0QsjK0mUBwfXvXGagSb6bB/iIrse4rjbzm7lP+0avD7tkdSz4bh8zxLpqkZBuE/nX0WvWvn/wkm7xXpg/6bg/zr6AWvoMu+CXqehhvhZKKeKjFPFeidI6iiigDk/HRxYWw9ZD/KuAPXNd547I+yWg/wBtv5CuDNfK5n/vUvl+R5WK/isiaoXrQgspLn5s7UH8RpzWunp8rzkt9a5oU5NXMlF2Ofm/1v4CkFal3pYbMlrJ5gA+73rKHU5r9jwDX1aml0S/I8qrFxk7jhS0lLXYZBUsX3Jv9w1EKkT/AFc3+4aUvhY1ucnL/r3+tKKbJ/rn+tOUEnAGTXyNX45erP2LAf7tT/wr8iRQScDk1ZgISUBTk85NQZCDavXuakg/1o/GoO+J9G+Hf+ResP8Argn8qh8U6OmveGdQ01x/r4SF9mHKn8wKl8O/8i9Yf9cE/lWmeRXKfDTk41W10Z8qaYXSJoJBho2IrQq/4103/hH/AIg3sQXFteHz0Hb5uuP+BZrPreDuj7bCVVUpKSJYYWmYhSABySafHaSyXPkgcjqewHrS2ays7GMqFA+fd6etS70VGZ/4wNwzjeM8MvuKbNZTabSOt8DaxFolxcpNIDbSxMxfphowWwQfbdXmRun1XWrvUHB3TSNJyc4LHOK055DcLIsjE712kjr9frVGztBaxld24k5JrK3vXMYYZRrOr1dr/ImbOMZ4qE9TUz1A3WlI6QtuNQh/3v6V1Vof3sf+8K5S3OL6E/7ddTbH50+orwM0+Neh42ZfEvQ9Rsz+5FWc+oqpZH9wPpVnNfGvc8EXNJmkzRSGc547GfDsR9Jx/I1wVk2LmM+jD+dd/wCNxnwyT6TrXG6bpbvtmnfyk4Iz1r7TIH/svzf6H0eWTjHDPm7s9vBzGp9VH8qY3SliKmCM7/4Bz+FI6kDOcj1r3D5B7kbVExqRjUZoERsaiapDUTUARt1qNutSNUTUARt9ajPNSHmomPYUAMc9hULVI3WomoAbu9h+NFJiigCzfEDUrr185/5molp99/yE7r/rs/8A6EajFAEy1KtQrUqmgCValWoVqVaAOO1rMmtTKoyeAB+FVo4ym9HABYZDg5HFXdROzVrtxIOuCV6p/wDWrOaQuccAZyQOmfWvkK9lUlJ92eXO3M2OaZ5F2tjGc8DqaaKMYwexoFczbe5mLXH3HM7n/aNde3Ck+1chLzI31row/US3NrwWm7xdp3tIT+hr3gV4d4FXPi+x46Fj+hr29a+gy7+G/U9HDfCSg1IDUQqRTXoHQSUUCigDjPHZ/d2g92/pXEBdzBR3IFdr48P/AB5j/e/pXFhtrhvQg18pmP8AvUvl+SPKxP8AFZoXxZfJs4jt3cH6VVmays28pojIw+8TVq/zuhvIxuC8n6VTaS1+0NcmQMCD+7K85oe/9bCe5Wm227C9tCfLyBIlVdTjVLoOn3ZFDCrBVk06YMuDM2EX61W1Nx58cQOfKQKfrX6tgv4cPT9EeXV2ZUpaSjNehc5haev+qm/3DUdSLkwzYHOw0S2HHdHJsC07AckmpchBtU5Pc1HIQsjqvUnk/wBKFr5Gp8b9T9hwP+70/wDCvyJAKng/1oqBanh/1gqD0In0Z4c/5F3T/wDrgn8q1Ky/Dn/Iu6f/ANcE/lWpXKfCVf4kvVnlPxq0czaXZ6xGvz2snluR/dbp+oH515vaK91Gpjx93JJOAK+iPEulx614evdPfGJoioJ7Hsfzr5704vY2kts7qdkhGQOGPQqw6itIPWx9Bk+IfI6fVFkb4bc/8s5Ymz/vZqtNM8xBfAwMAAYApHkMhGSQo4AznAprqV4/I1oe9GNtXuNpppaQ1LKuRtULdambpUJrKRLZHEcXsH++K6m3PzL9apeGdIOoXV/cOv7uyspJ/wDgRGF/qfwq5bn5h9a8LNPiXoeJj5qVSy6HqFgf9GX6CrWapaec2if7oq3mvjJbs8UdmkzSUhNAFDX7dbrRXVhlVkVyPoa4SRmvtV+zbisMQy2O9ejyRrcQS27NhZFK59D2NcVJ4b1ex1h5ha+bBKuGZHFfVZHiaVOhKM5Ja9fkepgK8YRcZOz6HqVq0Zs4MDI8tcH8KeflYDqrVn2t7BBZQxN5m9Y1XAjPGBU7XsI8tPnz1+4ele4sZh3tNfejwZRd2PYbSR6GomqF9StyxP7zr/zzNRNqMH/TX/v2aX13Df8APxfehcsuxOxqNqgbUIP+mn/fs1Gb+H0k/wC/Zp/XcN/z8X3oOV9iZqiPNNS6ilbaCwJ/vKRSseMDpW0KkKivBpryE1bcYx9OlRNUjdaiPerERsajantUbUARk80UhPNFAFm/P/Eyu/8Ars//AKEajU1Jf/8AITu/+uz/APoRqJaAJlNSr1qBamHFAEq9M1OoGCp27gcZJ6VDHjvjk/Nk9qeGJ5J/GgDidUmaTUbgZBAkPO0An61VFPuzuvJz6uf50yvjKj5pNnkSd2x6tj3B6inEY5HIpg6U4HHuD1FZEiOcRsfY1yL8sfrXWzjEDkdNprlSoyWPT+ddOHW40dJ4AjJ8WWzdgrn9K9nU1498Pfn8VRnH3Ynx+lewA19Dl/8AC+Z6OH+AlX2qQVEpp4ruNyYU6owafmgDiPHZ/fWg/wBlj+tcYeldj46Obu2HpGT+tccelfJ5h/vM/wCuiPKxH8Rk0F9JbDZgOn909qR7+1B3LZjf6kCqzVXeso1JJWM1JkN1fTzXfmltpU/KB0WqxJJJJyT1Jok/1jUlfsmGSVKPojyZttu4oNOpoBJwOtOAJOB1rciwoGeBT87becDrsOTTSQo2jr3NIeLeb/cNKWqGt0co3+tf609aY3+tb604V8lU+N+p+wYL/d6fovyJVqaL/WCoBU8GDIMnHWpO+J9GeG/+Rc0//rgn8q0ywrM8OceHNP8A+uCfyrQwd1cp8LV/iS9WHOa+ffiBp7aR47n4CwXIEiAKAOev6/zr6GAwK8w+Muj+fo1rqka/PaybXIH8Lf8A16admdeW1fZ115nmGaUNxhvu/wAqiicSRK3qKfW59ne6FZSp5/OmmnBhja33f5U1xtNSwuRtUeAg3MMnsKmICjcw57CoAkk8qxoC0kjBVHqScCspENnqHgfSjB8Odb1F1/eXschBP9xVIH65NchAeRXsz6ammeAZrBBgQ2DJ9TsOa8WtjkCvEzRax9D5WNb2s5z7s9P0xs2cf+6KuZqhpZzYxf7gq7mvjJL3mc4tJmkJxSE0WEKTUiXLKu1xvHvUBOKbmtITlB3iBZN0q/ciAPqartM5Ykscng0wmmk1bqSluFhS59TTC59TSE0wkmkkA4ufU03cT3P1ppOaYzcYHSqSAkDkyw8nG8VpMayA37yP2cVqsa+oyJ/uprz/AEMKu4w1GaexqJjXumQxqiapTzUTY70ARnIJHQ96Kn6k8RMOxZucUUALfkf2nd/9dn/9CNRKaTUXxqt4P+m7/wDoRqASilcC6pqVWAHNU1lC/WnCcetHMgLoOO9PDcHmqa3CjjPFD3ChDz2qXNWFc4+VszSH1Y/zpAagNxHuPzDr60v2iP8Avivj2nc8losA04GqwuIv74p6zxYyXAH161PKxWJZjttpSfu7TketcvNycj7vb2rcvbuM2smHH3cDmuaN2inG4HPUDmumhF2Y4o7T4djHiNm9IG/mK9XEleQ+B7hLS/mupG2RmPYpbjJzXfrr9qf+Wq/nXu4OShSsz0KLShqdGJKeJK50a9bD/loKeNet+z11+1ibcyOiEnvTxIPWucGuwHndS/2/B/epe1j3DmXcy/HDbr23x0EX9TXJE1r+J9UiuL6Jw4wI8dfc1hNcRYyrjHfnpXzGM97ESaPLr61GOY1A9I1zF/fH51C9xF/fH51hGLMkis33zQKTcCc+tKOTgV+z0dKcfRHlNaijJPHWpM7hgfe7n1phYLwp+ppMj1rTcLC0r8W83+7S5D/7386jnYLbS8/wmhvRglqcw3+tb604VdGga1Komisg0bjcp8wDINH/AAj+uj/mHn/v4K+PqTXO/U/WMJiaUaEE5dF+RWFSp94VMNA13/oHn/vsVKuha4owLE5PBO8cVPOjrWLor7R9B+HOPDmng/8APun8q1OK80sPE2p2ljBbCwIESBB8/oKtDxbqR4Nlj/gVY6Hy08O3Ju56DmszxBpqaxoV7YuAfOiZR9e1ce3izVR/y4/+PVE3i3WO1hn/AIHRoKOHkmmmePWyvBJNayjEkLlSD7VYJrU1vRNVvdcm1K2sRGJzl49/fuRVL+w9cH/Lgf8AvsVopqx9VRxlPkXM9SvmnqwVf3nfoPT3qYaJrSjc1gSew3io20XXCSTYsSf9sUnNFvF0X9orykg8nOe/rXQeAdN/tTxjZhhmK3Jnf8On61ijRtaI2tYNt9d44roPC0ureG2uJP7O3SzYG7f0UVDlHuc2KxUHRlGD1Z7frDq2h365620n/oJrwG2OVX6V19x4v1eW2libT2w6Mp+b1GK4mGRoTtmjkjI/vKRXkZmublcTwaUPZppnqOkt/oEPP8Aq9urA0vU7VLCEGeMHaP4hV7+1bTGTcxf99ivjp05cz0INIMO/SmFuc9qzjq1oT/x8Rf8AfQpP7WtP+fiPH++KOR7WFc0C1NLVQOqWg5+0R49dwph1a0/5+I/++hR7OXYLmgWppNZx1a0/5+I/++hSHVrT/n4j/wC+hVKEuwXL5bim5PUGqH9qWp/5bx+/zCmNq1p0E8eP94Vag+wrmgzAjj8RUZaqB1W1ByLiP/voU06paEZE8fuNwq+RvoIvluV/3h/OtgtXK/2lbuQqyqWJGADmtv7QSK+hyT3YzT8jOorltjURYVAZyexphlJPFe9dGdiYnNNZgRgdf51C03GBURlouKxKSc0VD5oPUHPtRTuFhdUJ/ti9/wCu7/8AoRquCQMnr2qzqYC6vek9TcPgf8CNVhUcpAoJJ708ZpAKkAFHIKwgBpwXPBGRTgOKeFpezQrGdJoenyOWe0iYnnO3rTf+Ee0z/nyi/wC+a11HY9KkEYHJ6fzqfYQ7C5EY6+HdM6myix/u9aU+HtNY82UXHT5a2duaeEFHsIdhciMQeHNM/wCfKH/vmpY9Dso/uWsS/RAK2Qg9KeIx6UKjBdA5EZS6ZCBxEv5U4adH/cFa4jHpTxEPSn7KIciMb+zk/uClGnjP3K2liB7VJ5Q7Cn7KInAwjYZ4CcUn9nn+5XQCJfSniEelP2MOwuQ5WfQ4bnHm2qPjpuFQDwzag5Wwh/75rshCPSniEelHsafYXsziG8L2xHy6fD9NtQv4Wjx8umQn/gIrvxCBThAp6CqVGl/KL2R47d+HNfiuXW20x5Ys/KVdRx6cmojofiVRtXR5j6nen+Ne0iAUogX0r1Y5lUikjneBg2eJ/wBg+Jv+gNN/32n+NL/YPif/AKA03/faf417aIFz0pwgX0FV/alTsL6hA8RGgeJ/+gNN/wB/E/xqWPwx4kuX2TaY8UbfeZpFPH4GvavIX0FL5I9KTzOq1YpYCmnc4a20rUY41RoVAUAADtVxNNuz1jFdcIRS+SB2rgbj2O1XXU5ddNnA+4M08abLj7orphCPSjyR6VPu9irs5waa/wDdFPGnH+6K6HyR6UeUPSlZD5pGCNO45UUv9nf7Ire8oelJ5YpWRXMzD/s4f3R+VKNOUclB+Vbflik8sUuVBzMxv7OQ9VFH9nR/3BWwYxSFBS5UHOzI/s6P/nmKP7Pixjyx+VapQUhUUuRD52ZX9nQ/881/KkOm256wxn6qK1NlN2DqaXs0HOzK/siy72sP/fsUh0qy/wCfSD/v2K1CvNMK1Dow7BzMzP7Ksv8An0g/79ikOl2X/PpB/wB+xWkVphWl7Cn2Fcz/AOzbPGPskGPTyxTG0yz/AOfSD/v2K0CBTcY+lHsIdguZ502z/wCfSH/v2KadNsz/AMusP/fsVfZaY3tR7CHYLlFtPs+gtYcf7gqM6fZ/8+sP/fAq8aYaPYQ7BconT7T/AJ9of++BTPsNoOltF/3wKutUZo9hDsO5UFpbIcrBGp9kFOIA6CpjUZBPSmqUVsK5H17UxjjgVIxGMD/9dRNVciC4xjTDTmqNqdguNJopDRRYLlnVP+Qxe/8AXd//AEI1XFT6p/yGL3/r4k/9CNV1qiSUVItRKakBoAlFPFRg1IuOp6UASqO/apAexHFRBiaeKAJcYp4qNT2PSpBkd6AsSCniowaeDQFiUVIvNRKc08H0oFYlHp2pwqNTTwaB2JAPeniowaeDQKxIBTgKYDTweaLjsPApw4pgPpTgadwsPAp2KYDTgc0XCw7FOApgNODUXCw7FKKaDS5xRcB+KMU0Gl3UXAdRTQaXNFwFopu6jdRcBcUUm6k3e9FwFJppoJpCeKLgITSGkJpM0XADTTQTSE0rjA9KYTQSaYTQAE009KCfemE0ABphNKTUZNAATTCc0E5prEUAIWHTtUbfpSsaYTQAhNRk0rGoy1ACMajJpxNRk5NACE5NRsewpzN2FRk0AMJpjGnE1ETQAhNRsaUmmE0ANJopCaKALOqn/ic33/XxJ/6Earg1Nqp/4nV9/wBfEn/oRqsDQBODTwahBqVDxk9P50ATIeMnpTw2ah3ZNPDUCJwaeDUAapAaAJwakVux6VXU1IG96ALAOKetQo35U/d+VAEwb8qeDUINODUAThqeGqAN71IGoAmDU8GoA1SBj2oAmBpwaogeOKUNQBNmnA1CGpwagCcNTgfeoA1ODUAT7qUGoA3vT91AyXNLmoQ1Lu96BEufelzUWaN1AEu6jJqPJo3UDJM0ZqLcaNxoAlLU3NM3flSbqBEm6mlqYWpNxoGPLZpM1GWpNwxzQA/PemFiT1ppf3pC1ACls00mmk+9NLUALkUwtSFqaWoAUtTCc9KTNNZuw6UADN2HSmE0hb3phagAJphNBb3qMt70ALuxUbeooJpmTQAE5NRs3YUrnjjpURNAATUZagmmE0ABNRk0E0wmgBGNRlqG9qaTt7/N/KgAO0HDE59qKiJ5ooAt6sf+J1f/APXxJ/6Eaqg1Y1Y/8Tu//wCviT/0I1WXpk9KAJl6ZPSn78/Sot2TTg1AEwNSA1CGFPDUATqwxUgIqKKKSX7ik+9Wfsc4HQH8aAGg1IGqEhkbawIPoaeDQBOGqRW4quGp4egCcNTwagDU9WoAsA04GoA1PDc8UAWAacGA6GoN2BgU4NQBYViKduquGp4bFAE4anBqgzShqAJw3NO3cGoA3Snhjj0x+hoAmyO3T69aUNUAanBqAJ93tS7qg3U7dQBLupd1Q7qXdQBLuo3VFu9aN1AEu73oz71Fuo3UASbvekLVHvoAZugoAfuFJuppRxzimE0ASFqaWzTC1N3GgCQtxTS1RljSFjQA7dTS1MLU0sRQA4tTc5pu4mml/TpQA5m7Uwt69KYWppagBxJz1qNj70b+3UUxmoACajJoLUrNvxjJ749R7UAIo5UtnaeM0yUbWPYHoM9KdJL9OmBjoR9KrkigALYqMmgmmE0AIT70wmgmmE0ABNRk0E01jt+v8qABjt+v8qiJoJphNAC5FFR5ooAuat/yG9QJ6C5k/H5jVTdmp9ZOdcv/AGuZP/QjVQGgCcGng1CDTwaAJwas2kXnzhT90cmqYNaGmMBM47leKALTzSPL5FvhQvBI7U9YZQfkucv6ZqvbkhrmMcSHOPeohEYoBMSyybsAEUAXs/aUaORdsycj3qqDVsn/AE6Fh1KHdVEv85x0yaAJQakBquDUgNAE4ang1ADTwaAJwaeGqANTg1AE4anBqhDU4NQBOGpwNQBqcGoAsBqcGGcZquD+Xc1KzAfLjgdvX3oAlLjoe360BveodxJ5NLuoAnDUuag3U7dQBPmjPvUO40oagCbPvS7sVDuxRu9aAJt1G+oN1Ln3oAm3Um6os+9JuoAtRAMSzYwtG95idp2qKjiO6CQDrTAxa3wuSQeQKAJ/nAyj7vamOwdPMHBHDCoxmOSPBOW6igsAZx2x+tACZ96TcKi3Um+gCQt700tUZaml6AJCfemFqYWppagCQtx1phYUwtTS1ADiaaT70wtTS1ACk00mmk0Lyw3ZwfwzQAL8zdcEDih5QwJwQ/H4UkkoznHI6ccr7VAWoAVjUZNBNRk0AKTTCaC1MJoACajY0E00nb/vfyoAC236/wAqiLGgkUwkUABY0wk0E1GTQAuaKjJ5ooAuayf+J7qH/XzJ/wChGqgNWNaONe1H/r5k/wDQjVQGgCYGng1CDTwaAJwalhmaGVXXqKrg08GgDXLW12Q4k8qT8qXbBEwea4MxHRc5rJBqRTQBfN2zNI+MMw2j/ZFRA1AGp4NAE4anBqhBp6mgCcHnA60/NQBscD8TTg1AE4anA1CGpwagCcGng1XDU8MaAJwacp3HGcd6hQ5bpnAzg1JuAVcE/wB5TQBMH2jGWwCcEdDSZFQ7yx5OaUNQBYD4pdw6g1AD704NigCbdnvShqhz6Gl3UATb6duxUIbHWjfQBNv9aN1RbqN1AEu6l3VDvo3UATbj60m6ot3vRuoAnjmMbZ6g9akIjc7kk2H0qnupC1AFvfHFyG3vURlJTb6nJPrUO6k3UASFqbuqMtSbjQBIWpMk1FuzSF+w6UAPLelNLe9MLU0tQA8mmE00tTCxxQA8mmFqaWpVI2sW+7wMjqKAFVd+4lgoFDyHbyGBKgbT0psjlH4OHHyn0NQs+4kk5NAAW96Td2PSmFqaWzQArHBphNJuGMHpTWOO9ACE0wtQTTSdv+9/KgBS236/yqImgmmE0AITTCaUmoyaAAmmE0E0wmgBSaKjJ5ooAu60f+J9qP8A19Sf+hGqYNWdbP8AxUGpf9fUv/oZqmDQBMrc1MPn56Edarpz9B1NP39McAUATbgenFODVGDv5H3u49aUHNAEwanhqgBqQGgCUGpAagBqQc9OtAE6ENx37U/O3gde9QBscD8TT1bd169jQBKGpwNQ5wacGoAnDU4NUINPBoAlDVIrduxqANmn7sfWgCbJUgg8jvTvMLck5qAOOh5p2cUAShqcGqHdTs8UATBqduqDdTg3vQBMGxTs4GfyqENjnv6UBznmgCbdS7qiz78UZHrQBLupd1Q7vel3UAS7qN+Dmot1KGHU0AS54z2pN1Rb+c0bh1FAEm6jdURYUZoAfuo3VHupu6gCUtSZ3fWow2aQv2FADy3YU0mmls/WmbqAHk8U0tTd1NLGgBxamlqaWpuc0ASZ3cfrTN5jY7SRTWYYwKbvyME/jQAMxJJJyTTCaQmmlqAAmmk0hNNJoACabu7HpSE0hbbwOv8AKgBWOz61EWpd3GD0qNuDQAFqYWxQTUZNAClqYTQTTCaAF344PIPakYBBu656UhwoyevYVHvOTnkHrQAhY5ooKnPy8j1ooAta4f8AioNS/wCvqX/0M1UTn2A6mrOuH/iodS/6+pf/AEM1T35AA4AoAm39hwtKDUQNOBoAmU45qYHfyPvdx61XBpytzQBMGp4NRFg3PQ96cDmgCZTk8VJuAGAee5qENgYHXuaAaAJw1OBqENTw1AE4fI569jTgfeoA1OBoAnBp4b0qAE1IG28Dr/KgCbdt470bqhDU4GgCYNTg/Y9KgBp2786AJycUoaog/Y9KN1AE+6nBsDJ6+lQg7eT17Cjdk0ATbsn3pd1Q5pQaAJg+KXd+VQ7qUNj6UAS7qXdUOaM+tAEwbuaC+aiLZo3UASbqXeRyKi3UmaAJtwPI/L0pu6owxByKCR2oAkLUmcnrUYJNBfsOlADy/YdKbupm40hagB++guDz3qImk3UAP3UhaoyaTqeKAH5yaazgcCmlscD/APXTCxoAcWppam5ppagB+/sfwNRscHBppNIXyMH8KAFLUwtSE0hO3/e/lQApbb/vfyqMtSE0wmgBxamhhjB6U0mmE0AOfg1GTSl+MHkVGWoACaPujJ69hTd2DnGfSmFieSeaABmycmmE0hamk0ABbFFNzRQBd1048Ran/wBfcv8A6GapA1b10/8AFR6n/wBfcv8A6Gaog0ASg08GoQaeDQBMDTgaiBp65JwKAJgc/WpQcKQD83eoNwUYB57mgNigCYGnhqjB3jI+9/OgN70ATA08NUANPBoAm3U4HpUIPIA61IG28Dr3NAE27bwPvdz6UuahBpQaAJw1ODVAGpwagCYH3p26oQ1OD0ATBqkVgBlu9Vwccnr2FLuyeetAExPPJo3VGH4welGSDQBMGpd1Q7sUu6gCYNS7qh3UoPc9KAJgeMk8Um6ot+TRuoAmzRmod1G73oAm3Um6ot3vRuoAl3Umcmowc0hfsOlAExYbfl6d6buqMORQWHUflQA/dTS2aZupu6gCTdTS1MLUmSTQA8Ek0hfHA/8A101nGMDp60wtQA8tTS3vTC1NLUAPLU0mmFqaWoAcTTc0hNIWC9Dz/KgB+4Abf4vWoicEg9aaWo37uD17GgBCaaTSMcHmmE0AOJphNITTSaAAmkbgc9ewozt5PXsKjJycmgAJphNBNMJoACaaTQTTCaAAnmim7sUUAXtfP/FR6n/19y/+hmqINXNfP/FSap/19y/+hmqANAEwNOBqINThycDqaAJlJJwM1IW2jAPPc1Du28Dr3NANAEwNPBqEGng0ASg1IDv6fe/nUANOVqAJg1OB54qMHf0+96etODbOB17mgCbdt4HXuaAahDU4GgCYNTt1Qg04NQBMGpwaoQacDQBKGp4O3k9ewqIHHJHPYUbs96AJd3PWnBqh3U4NQBLupwcdD0qEGlDUATZwf60ZqMN2PSncDk9O2O9AEgPGT0/nQWyaiLZOTRuoAk3e9KGqPdRmgCXd70ZqLNGaAJN1KDmogSaC3YdKAJC+eB0pN3vTN2KTdQBIWpN2Oajz70m6gCUnIyPy9KYWpoYg5FGN3K/j7UAO6nFIzjGB0/nTCwAwOn86buoAfmmk00tTS1ADy1NJpu6mlqAHbqQtTM5pS2zj+L+VACltvHU/yqMmkzTN1ADiaaTSFqYTQBJu3DB69jUbEg4NNJo3Bhgn6GgBC1GdoyevpSH5Pvfe9PSoy3rQApbnrTC3NITTCaAFJppNITTSaAFJphNITSADq3T+dAB8x6Amims5J9PYUUAaHiD/AJGTVP8Ar7l/9DNZ46UUUAPFTW/+s/4CaKKQDe1OFFFMB608daKKAHDrSjrRRQBLD/rVob7zfWiigBR0p46CiigBe9OHU0UUAO709eooooAkm+/TR0oooAcKUUUUAKKTvRRQA7vUsn+rSiigBlFFFADhSUUUAHrQelFFAEi/6lqjoooAQ0CiigApKKKACnR9G+lFFAEVIelFFACdqaKKKAGmm9qKKAHJ/rBTH/1h+tFFADKaaKKAGnpTaKKAGmmj7w+tFFADrj/W/hUDUUUANNNPSiigBnamnrRRQAw9akf/AI94/qaKKAKzdaKKKAP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643251" y="184283"/>
            <a:ext cx="2208810" cy="9619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952009" y="368610"/>
            <a:ext cx="1591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/>
              <a:t>Body</a:t>
            </a:r>
            <a:r>
              <a:rPr lang="zh-CN" altLang="en-US" sz="2000" b="1" dirty="0" smtClean="0"/>
              <a:t>内部定义的标签</a:t>
            </a:r>
            <a:endParaRPr lang="zh-CN" alt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285146" y="1403312"/>
            <a:ext cx="1987498" cy="42473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&lt;p&gt;</a:t>
            </a:r>
          </a:p>
          <a:p>
            <a:r>
              <a:rPr lang="en-US" altLang="zh-CN" dirty="0" smtClean="0"/>
              <a:t>&lt;h1&gt;~&lt;h6&gt;</a:t>
            </a:r>
          </a:p>
          <a:p>
            <a:r>
              <a:rPr lang="en-US" altLang="zh-CN" dirty="0" smtClean="0"/>
              <a:t>&lt;a&gt;</a:t>
            </a:r>
          </a:p>
          <a:p>
            <a:r>
              <a:rPr lang="en-US" altLang="zh-CN" dirty="0" smtClean="0"/>
              <a:t>&lt;input&gt;</a:t>
            </a:r>
          </a:p>
          <a:p>
            <a:r>
              <a:rPr lang="en-US" altLang="zh-CN" dirty="0" smtClean="0"/>
              <a:t>&lt;</a:t>
            </a:r>
            <a:r>
              <a:rPr lang="en-US" altLang="zh-CN" dirty="0" err="1" smtClean="0"/>
              <a:t>img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&lt;</a:t>
            </a:r>
            <a:r>
              <a:rPr lang="en-US" altLang="zh-CN" dirty="0" err="1" smtClean="0"/>
              <a:t>ul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&lt;</a:t>
            </a:r>
            <a:r>
              <a:rPr lang="en-US" altLang="zh-CN" dirty="0" err="1" smtClean="0"/>
              <a:t>ol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&lt;table&gt;</a:t>
            </a:r>
          </a:p>
          <a:p>
            <a:r>
              <a:rPr lang="en-US" altLang="zh-CN" dirty="0" smtClean="0"/>
              <a:t>#FF0000</a:t>
            </a:r>
            <a:endParaRPr lang="en-US" altLang="zh-CN" dirty="0"/>
          </a:p>
          <a:p>
            <a:r>
              <a:rPr lang="en-US" altLang="zh-CN" dirty="0" smtClean="0"/>
              <a:t>&lt;canvas&gt;</a:t>
            </a:r>
          </a:p>
          <a:p>
            <a:r>
              <a:rPr lang="en-US" altLang="zh-CN" dirty="0" smtClean="0"/>
              <a:t>&lt;audio&gt;</a:t>
            </a:r>
          </a:p>
          <a:p>
            <a:r>
              <a:rPr lang="en-US" altLang="zh-CN" dirty="0" smtClean="0"/>
              <a:t>&lt;video&gt;</a:t>
            </a:r>
            <a:endParaRPr lang="en-US" altLang="zh-CN" dirty="0"/>
          </a:p>
          <a:p>
            <a:r>
              <a:rPr lang="en-US" altLang="zh-CN" dirty="0" smtClean="0"/>
              <a:t>&lt;</a:t>
            </a:r>
            <a:r>
              <a:rPr lang="en-US" altLang="zh-CN" dirty="0" err="1" smtClean="0"/>
              <a:t>textFiled</a:t>
            </a:r>
            <a:r>
              <a:rPr lang="en-US" altLang="zh-CN" dirty="0" smtClean="0"/>
              <a:t>&gt;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0375" y="1377411"/>
            <a:ext cx="2046448" cy="4126184"/>
          </a:xfrm>
          <a:prstGeom prst="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txBody>
          <a:bodyPr wrap="none" rtlCol="0">
            <a:noAutofit/>
          </a:bodyPr>
          <a:lstStyle/>
          <a:p>
            <a:r>
              <a:rPr lang="en-US" altLang="zh-CN" dirty="0"/>
              <a:t>html</a:t>
            </a:r>
            <a:r>
              <a:rPr lang="zh-CN" altLang="en-US" dirty="0" smtClean="0"/>
              <a:t>段落</a:t>
            </a:r>
            <a:endParaRPr lang="en-US" altLang="zh-CN" dirty="0" smtClean="0"/>
          </a:p>
          <a:p>
            <a:r>
              <a:rPr lang="en-US" altLang="zh-CN" dirty="0"/>
              <a:t>html</a:t>
            </a:r>
            <a:r>
              <a:rPr lang="zh-CN" altLang="en-US" dirty="0" smtClean="0"/>
              <a:t>标题</a:t>
            </a:r>
            <a:endParaRPr lang="en-US" altLang="zh-CN" dirty="0" smtClean="0"/>
          </a:p>
          <a:p>
            <a:r>
              <a:rPr lang="en-US" altLang="zh-CN" dirty="0"/>
              <a:t>html</a:t>
            </a:r>
            <a:r>
              <a:rPr lang="zh-CN" altLang="en-US" dirty="0" smtClean="0"/>
              <a:t>链接</a:t>
            </a:r>
            <a:endParaRPr lang="en-US" altLang="zh-CN" dirty="0" smtClean="0"/>
          </a:p>
          <a:p>
            <a:r>
              <a:rPr lang="en-US" altLang="zh-CN" dirty="0"/>
              <a:t>html</a:t>
            </a:r>
            <a:r>
              <a:rPr lang="zh-CN" altLang="en-US" dirty="0" smtClean="0"/>
              <a:t>输入框、按钮</a:t>
            </a:r>
            <a:r>
              <a:rPr lang="zh-CN" altLang="en-US" dirty="0"/>
              <a:t>等</a:t>
            </a:r>
            <a:endParaRPr lang="en-US" altLang="zh-CN" dirty="0" smtClean="0"/>
          </a:p>
          <a:p>
            <a:r>
              <a:rPr lang="en-US" altLang="zh-CN" dirty="0"/>
              <a:t>html</a:t>
            </a:r>
            <a:r>
              <a:rPr lang="zh-CN" altLang="en-US" dirty="0" smtClean="0"/>
              <a:t>图像</a:t>
            </a:r>
            <a:endParaRPr lang="en-US" altLang="zh-CN" dirty="0" smtClean="0"/>
          </a:p>
          <a:p>
            <a:r>
              <a:rPr lang="en-US" altLang="zh-CN" dirty="0"/>
              <a:t>html</a:t>
            </a:r>
            <a:r>
              <a:rPr lang="zh-CN" altLang="en-US" dirty="0" smtClean="0"/>
              <a:t>无序列表</a:t>
            </a:r>
            <a:endParaRPr lang="en-US" altLang="zh-CN" dirty="0" smtClean="0"/>
          </a:p>
          <a:p>
            <a:r>
              <a:rPr lang="en-US" altLang="zh-CN" dirty="0"/>
              <a:t>html</a:t>
            </a:r>
            <a:r>
              <a:rPr lang="zh-CN" altLang="en-US" dirty="0" smtClean="0"/>
              <a:t>有序列表</a:t>
            </a:r>
            <a:endParaRPr lang="en-US" altLang="zh-CN" dirty="0" smtClean="0"/>
          </a:p>
          <a:p>
            <a:r>
              <a:rPr lang="en-US" altLang="zh-CN" dirty="0"/>
              <a:t>html</a:t>
            </a:r>
            <a:r>
              <a:rPr lang="zh-CN" altLang="en-US" dirty="0" smtClean="0"/>
              <a:t>表格</a:t>
            </a:r>
            <a:endParaRPr lang="en-US" altLang="zh-CN" dirty="0" smtClean="0"/>
          </a:p>
          <a:p>
            <a:r>
              <a:rPr lang="en-US" altLang="zh-CN" dirty="0" smtClean="0"/>
              <a:t>html</a:t>
            </a:r>
            <a:r>
              <a:rPr lang="zh-CN" altLang="en-US" dirty="0" smtClean="0"/>
              <a:t>颜色</a:t>
            </a:r>
            <a:endParaRPr lang="en-US" altLang="zh-CN" dirty="0" smtClean="0"/>
          </a:p>
          <a:p>
            <a:r>
              <a:rPr lang="en-US" altLang="zh-CN" dirty="0"/>
              <a:t>h</a:t>
            </a:r>
            <a:r>
              <a:rPr lang="en-US" altLang="zh-CN" dirty="0" smtClean="0"/>
              <a:t>tml</a:t>
            </a:r>
            <a:r>
              <a:rPr lang="zh-CN" altLang="en-US" dirty="0" smtClean="0"/>
              <a:t>画布</a:t>
            </a:r>
            <a:endParaRPr lang="en-US" altLang="zh-CN" dirty="0" smtClean="0"/>
          </a:p>
          <a:p>
            <a:r>
              <a:rPr lang="en-US" altLang="zh-CN" dirty="0" smtClean="0"/>
              <a:t>html</a:t>
            </a:r>
            <a:r>
              <a:rPr lang="zh-CN" altLang="en-US" dirty="0" smtClean="0"/>
              <a:t>音频</a:t>
            </a:r>
            <a:endParaRPr lang="en-US" altLang="zh-CN" dirty="0" smtClean="0"/>
          </a:p>
          <a:p>
            <a:r>
              <a:rPr lang="en-US" altLang="zh-CN" dirty="0" smtClean="0"/>
              <a:t>Html</a:t>
            </a:r>
            <a:r>
              <a:rPr lang="zh-CN" altLang="en-US" dirty="0" smtClean="0"/>
              <a:t>视频</a:t>
            </a:r>
            <a:endParaRPr lang="en-US" altLang="zh-CN" dirty="0" smtClean="0"/>
          </a:p>
          <a:p>
            <a:r>
              <a:rPr lang="en-US" altLang="zh-CN" dirty="0" smtClean="0"/>
              <a:t>Html</a:t>
            </a:r>
            <a:r>
              <a:rPr lang="zh-CN" altLang="en-US" dirty="0" smtClean="0"/>
              <a:t>文本域</a:t>
            </a:r>
            <a:endParaRPr lang="en-US" altLang="zh-CN" dirty="0"/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Html</a:t>
            </a:r>
            <a:r>
              <a:rPr lang="zh-CN" altLang="en-US" b="1" dirty="0" smtClean="0">
                <a:solidFill>
                  <a:srgbClr val="FF0000"/>
                </a:solidFill>
              </a:rPr>
              <a:t>组合元素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2483145" y="1579418"/>
            <a:ext cx="80200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2483145" y="1876302"/>
            <a:ext cx="697658" cy="118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2483145" y="2125684"/>
            <a:ext cx="66635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2483145" y="2446317"/>
            <a:ext cx="70064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2483145" y="2683823"/>
            <a:ext cx="65235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2483145" y="2982697"/>
            <a:ext cx="63850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2494984" y="3224071"/>
            <a:ext cx="79016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4" idx="1"/>
          </p:cNvCxnSpPr>
          <p:nvPr/>
        </p:nvCxnSpPr>
        <p:spPr>
          <a:xfrm>
            <a:off x="2494984" y="3515095"/>
            <a:ext cx="790162" cy="118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2483145" y="3788229"/>
            <a:ext cx="700644" cy="1781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765470" y="1389413"/>
            <a:ext cx="1252847" cy="2386940"/>
          </a:xfrm>
          <a:prstGeom prst="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zh-CN" dirty="0"/>
              <a:t>html</a:t>
            </a:r>
            <a:r>
              <a:rPr lang="zh-CN" altLang="en-US" dirty="0" smtClean="0"/>
              <a:t>属性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html</a:t>
            </a:r>
            <a:r>
              <a:rPr lang="zh-CN" altLang="en-US" dirty="0" smtClean="0"/>
              <a:t>布局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Html</a:t>
            </a:r>
            <a:r>
              <a:rPr lang="zh-CN" altLang="en-US" dirty="0" smtClean="0"/>
              <a:t>事件属性</a:t>
            </a:r>
            <a:endParaRPr lang="zh-CN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352618" y="4943104"/>
            <a:ext cx="1341912" cy="6531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noAutofit/>
          </a:bodyPr>
          <a:lstStyle/>
          <a:p>
            <a:r>
              <a:rPr lang="en-US" altLang="zh-CN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&lt;div&gt;</a:t>
            </a:r>
          </a:p>
          <a:p>
            <a:r>
              <a:rPr lang="en-US" altLang="zh-CN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&lt;span&gt;</a:t>
            </a:r>
          </a:p>
          <a:p>
            <a:endParaRPr lang="zh-CN" altLang="en-US" dirty="0"/>
          </a:p>
        </p:txBody>
      </p:sp>
      <p:sp>
        <p:nvSpPr>
          <p:cNvPr id="44" name="右箭头 43"/>
          <p:cNvSpPr/>
          <p:nvPr/>
        </p:nvSpPr>
        <p:spPr>
          <a:xfrm>
            <a:off x="2063545" y="5029641"/>
            <a:ext cx="1147588" cy="234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箭头连接符 58"/>
          <p:cNvCxnSpPr/>
          <p:nvPr/>
        </p:nvCxnSpPr>
        <p:spPr>
          <a:xfrm>
            <a:off x="2494984" y="4833257"/>
            <a:ext cx="79016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>
            <a:off x="2506823" y="4595751"/>
            <a:ext cx="778323" cy="118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>
            <a:off x="2494984" y="4298868"/>
            <a:ext cx="790162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2506823" y="4061361"/>
            <a:ext cx="704310" cy="118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3097">
            <a:off x="7329270" y="2053169"/>
            <a:ext cx="5105400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右箭头 66"/>
          <p:cNvSpPr/>
          <p:nvPr/>
        </p:nvSpPr>
        <p:spPr>
          <a:xfrm>
            <a:off x="6757060" y="1491365"/>
            <a:ext cx="819397" cy="1761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9" name="肘形连接符 68"/>
          <p:cNvCxnSpPr/>
          <p:nvPr/>
        </p:nvCxnSpPr>
        <p:spPr>
          <a:xfrm rot="16200000" flipH="1">
            <a:off x="6501741" y="2381003"/>
            <a:ext cx="1947552" cy="1436914"/>
          </a:xfrm>
          <a:prstGeom prst="bentConnector3">
            <a:avLst>
              <a:gd name="adj1" fmla="val 548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8193974" y="4203865"/>
            <a:ext cx="1543792" cy="403761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zh-CN" dirty="0"/>
              <a:t>d</a:t>
            </a:r>
            <a:r>
              <a:rPr lang="en-US" altLang="zh-CN" dirty="0" smtClean="0"/>
              <a:t>iv/table/span</a:t>
            </a:r>
            <a:endParaRPr lang="zh-CN" altLang="en-US" dirty="0"/>
          </a:p>
        </p:txBody>
      </p:sp>
      <p:sp>
        <p:nvSpPr>
          <p:cNvPr id="76" name="下箭头 75"/>
          <p:cNvSpPr/>
          <p:nvPr/>
        </p:nvSpPr>
        <p:spPr>
          <a:xfrm>
            <a:off x="5902036" y="3099459"/>
            <a:ext cx="570016" cy="13062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5349833" y="4405744"/>
            <a:ext cx="2386941" cy="857993"/>
          </a:xfrm>
          <a:prstGeom prst="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dirty="0" smtClean="0"/>
              <a:t>可以监控鼠标，键盘，窗口，表单。进而调用</a:t>
            </a:r>
            <a:r>
              <a:rPr lang="en-US" altLang="zh-CN" dirty="0" err="1" smtClean="0"/>
              <a:t>js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261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232212" y="5039172"/>
            <a:ext cx="464423" cy="464423"/>
          </a:xfrm>
          <a:prstGeom prst="ellipse">
            <a:avLst/>
          </a:prstGeom>
          <a:solidFill>
            <a:srgbClr val="02A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32211" y="0"/>
            <a:ext cx="2679216" cy="914400"/>
            <a:chOff x="232211" y="0"/>
            <a:chExt cx="2679216" cy="914400"/>
          </a:xfrm>
        </p:grpSpPr>
        <p:sp>
          <p:nvSpPr>
            <p:cNvPr id="7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60757" y="251403"/>
              <a:ext cx="25506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#HTML#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utoShape 6" descr="data:image/jpeg;base64,/9j/4AAQSkZJRgABAQAAAQABAAD/2wBDAAgGBgcGBQgHBwcJCQgKDBQNDAsLDBkSEw8UHRofHh0aHBwgJC4nICIsIxwcKDcpLDAxNDQ0Hyc5PTgyPC4zNDL/2wBDAQkJCQwLDBgNDRgyIRwhMjIyMjIyMjIyMjIyMjIyMjIyMjIyMjIyMjIyMjIyMjIyMjIyMjIyMjIyMjIyMjIyMjL/wAARCAHx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T1sf8VBqX/X1L/wChmqYFX9bH/E/1H/r6l/8AQzVICgBQKcBSgU4CgAApwFKBTwKAACpFXA3Hp/OhV7npTwfXpQA3kmnYp2zH0pwFACAU4CnBacFoAQCnBaUCpFTuelACKnc9KXqadjNOC0ANC0oFPC0oFADQtOxTgtOAoAaF9acqZp4TNOx2HSgCPHYdKULUm3PTrRtoAZil20/bTgtAEe2jbUu2gL2oAj20balxjgUbaAIttG2pdtGygCLaKNtS7aMUARYpNtS7RS7cUARbdvUc00r3qbGeD+dNK4PSgCHbSYqbbSYoAh20hXFTFfamlaAISDRtwMn8qm24GT+VMI9aAISCTk03FTFaaVoAhIphX0FTlaaVoAhIphFTFaTbnk9KAIjH8uSeKjbJ+lTknP8ASmMvGR0/lQBARTCKmI4phFAERFMIqYimleKAICKaVNTbcmmtyMDpQBARTCKmIppFAEJFMIqUimkUAQlTRTyKKANLWh/xPtR/6+pP/QjVMCr2sj/ifah/18yf+hGqgWgAAqQCkAp4FAABUqqAMnp/OhEwMnp/Onck0AJ1OTTwKAKeBQAqccHpTtuPpQq1IOOMZFADQKeFp23HuKeq9z0oAaF7npTsZp2M04CgBoWngUoWnhaAGhacFpwWnAUANC04Ln2p4WnY4wBQAzHYdKXbT8UoWgBu2nbc8jrTtppQtADAtLtqXbnnvQFz0oAj2807bin4wKNtADNtG2pNtG2gCPbRtqXbSbfagCPbRtxUm2l2469aAItuOaQrUu3mk20ARbaTHY1NtpNtAEJSm7anxximlcUAQlaNuOT+FTbMcmmEZNAEJGabtqYrTStAEJWmlamK00rQBCVppHFTFabt9elAEO3jJ6UwjJ9qnYZphFAEBFNPBqYrTSKAIigxkdKiIqxjHSmMueQP/rUAQEUzbk+1T7M/SmP6DpQBC/IwOlRkVOVqMrQBCRTCKmIphFAERFRkVMRTSuenWgCEjNFS4VeCCT7UUAX9ZH/E91D/AK+ZP/QjVQCrusD/AInmof8AXzJ/6EaqgUAAFSog6t0/nQqgDJ/L1p2SetACsDnn8KUCnKOx6fyp23FAABTwOaAKeBntQAAU8Cl2FeCMfWp449jgyJwRxu6Z96AI4wO/T0p5HPt2pSgVsAg/SlAOMdqAEC04DFOApwFACBaeFpwWnBaAGgU9VzTlXNO29h0oATbkcdKAtPAxTtv5UAMC07bTwtKFoAbilC0/bS7aAGheeBTtvHHXvTgOMU4LQBEFpcVJtzS4oAj20be1SbaXbQBFijFS4pduPrQBGF9etN289DUuKNoPWgCLbSYqXbijFAEO2k21NtpNvPSgCHbRjjnrU20AEEDPbNMK/jQBCV5560hWpiDTStAEG32pCtTFeKaVoAhIppWpitJs9elAEGzuelNZec9u1TMM00jAx2oArkU0ipiKYRQBCRTCKnIphFAEBHFIBznt3qUj2phBxjtQBG4yPl+76VCy1Y6VGRQBARTSKmK1GRQBCVphFTkUwrk8UAQFc9KCoAIB+bvUjDaMDr3NRmgCLFFS5U8kHPtRQBe1cf8AE8v/APr5k/8AQjVZV4yenp61c1ZR/bV+zdPtMmPf5jVXqeaAF6mnAUAU8CgBQKkXjg9KQCngUAG3mpY/lYHGaaBViFSCxHDjkCgByj94CR93+EjnHrQ7Ek8gk8Ej+L0pWcMOAQSck5pAKAACnheKAKkC0ANAp4HpSgU8CgBAKeFpQKeBQAmOOKcFpQKeBQA0LTgKcBTgtACKhY4UEmphav3IFSn9zGET7x70CFR/rJCGPagCJoXQZYceopu2rOGixubdGaY8e1yB06igCILTgtP20oWgCPbTttSbaNtAEe2l21JtpduOtAEW3H1o21JtpdooAi20m2pttJt9qAIsZ60m2pttJtoAh29sUoGMn8M+lSAYGR+NIVHp2oAhI9OB6UhXmpttN20AQlaaVqbbSEUAQle9MK1OVppFAEO2mEZqYimkUAQFaaVqcimFaAICKEgeU/KvHrUyR75FX1NTyljIIIvlwOcUAVjYyY+8ufSqssLxHDrj3q8YIw20znf9aPm3eRPghvutQBmEVGRVmRCrFT1BxURFAEBFMIqcioyKAISKjK1ORmmFc8UAQEZ4pG+Xgde5qZht4HXuaiIoAhIphFSkUwigCEiinmigDQ1cE63fE/8APxJ/6EarAVb1Yf8AE6vv+viT/wBCNVwKAFAp4WkUVIBQAoFPC0gFWI4soWyd2cAAd/egB0UZRssnP8O7gE05nJPBP1PX6UjtksMYJPzc5FAFAAFx1p4WlUdj/wDqp+3BoAAKeBQBUgWgBAKeq0qrTwOw6UAIBzTwtKBTgKAEAp4FKFp4WgBAtOA6H3pQKeBQBLKMSo/akMe6Us33DznNORxt2OMjsaXy4f75PtQA1R/o7A8jPFK68qPRRTid2ABhR29aMEkk8k0AR7acFp4XvS7aAGbaXbUgWlxjtQBHtAo2+1SBaXb7UARbaNtS7aNtAEW2jFS7aTaKAIitGMZ4wakx0xz7e1JtBHT6UARbaNtSlaQigCErSFam2+1N20AQkU0rUxFIV79qAICtN21MVppFAEJWmFanK0wigCArTSvFTFaYVoASDidc+4p2Nl25bjcODUZGOR1qbzI5UAmGCO4oAqtBtjdpMg/wnPWnupKW2fvZp5S2TneX9BULzM0m/ABxhfagCC4+adyPWoCtTEUwigCArUZFWCKjK+lAEBU5ppGOB17mp2AA4/E1ERQBCR7VGRUxFMK0AQEUwipitRkUARYopxHNFAGhqo/4nN9/18Sf+hGqwFW9UH/E4vv+viT/ANCNV1FACgVIBikA5qVVyPm/CgCSKPcoBGdzYGByp9aeWO8sCQx+9g8E1Gu5ScEj6GnqKAFAp4FIBUoFAABUijjBpFFSAUAAXBqQLQo7Hp/Kn47dqAEA/KngUAVIq0AAWnAU4LTgKAEAp4FKBT1HagBoXnpT9tO24/GnBaAG7acBTgtOC0ANC07bTwtLtoAaFNLtp4U0u3AoAZil208LS4oAj20u31qTbRtoAZijAp+2l20ARbabj0+tT7aTbQBEF9qTbU22k20ARYFNK1NikK0AQ7aaRUxWk2+tAEJX1ppXNTEZppWgCAjmmkVMVppWgCBh7U0ip8UwrQBAV5ppFT7c0xhQBXIppFTFaYVoAgIpjCpyKjIoAgIphFTstMx2xQBAQaYeOKnZdo4/OomWgCBhTCKmIphFAEBqMipyKjYUAQlTjNR7ecZxU/IPFNdRgkde49KAFaJGdtySAg4OxeD70VH5kg4Dtj60UAXNUH/E4vf+vh//AEI1XAq1qY/4m97/ANd3/wDQjUKr3PSgBVHc9KkHNNHJqQCgB6jdwfzpwHOKQCpFGeD+dACqKeBSAEVIooAAKlVaFWngZ+lAAB6dKkUdqQCpAtAAFp4FKB2p4FAABTwtKBTlWgAVafjFKBgU4LQAAU4LShaeB2oAaBTgtOC04CgBoHFOApwWnhaAGbeaULzTwtKBQA3bS7aeF9qXbQBHtpdtPC4pcUAR4oxUm2jb7UAMx7UhWpMUYoAi20hWpStJtoAi20m3ipdtJigCLbTSKmK0wigCIrTStSkUhFAEJWmFamK00rQBAVppXNTlajYdu1AERHHFRkdqnIqMigCBlxTSKmIpjLQBARTCKmNMIPpQBCVpjDA4qZuBgVERQBEePpUbD8qlYUwjFAEDCoyKnIqMigCAimFamIppG36/yoAgPyj3qM5ByKlIqNhQBGVDHIOPailI5ooAv6io/te9J6ee/wD6Ear9as6nzq15/wBd3/8AQjUCigByipAOKaoqQCgByipAKRRUgFADlAPX86kVOaaq1KORigAHp2qQCkAqQLQAqingUgFSAUAKBTwKAKeq0AKBmngYoA7U8LQABaeFpQKcBQAAU4ClAp4WgBNtOC07FOAoAQClAp2KcFNADQOKXbTgvFOxQA0LShafigCgBuKTFSUUAN20badRQA0ikxT6KAI9tJtqWkxQBERSFealIpCKAIStNK1MVpuKAIStJipStNIoAhIphWpyKYRQBCR+VMZamxTCKAISKYRUxFMIoAgIphFTkVGRQBAy01hgYFTkY4/WomGKAICKjIqdhUZFAELComFTkVGwoAgIphWpmHNMIx9f5UAQkbfr/KoiOamYVGRQBCwqIip2FRkUAQkUU4g5ooAvaiP+Jtef9d3/APQjUCirGoj/AImt5/13f/0I1CooAcoqVRTAKlUUAOUVIq5pFXNSAenSgBw9O1PUc0gFSKKAHKM8GngYNIBUq89aABRUgFIBT1FADlWpAMdKQDHSngUAKBUgFIBTwKAACngUAVIBQAAU4LSgU8DFACAU4ClAp4WgBu2nAU7FLQAgFLRRQAUUUUAFFFFABRRRQAUUUUAFFFFABRiiigBCKaVp9FAEJFIRUpFNIoAhIppFSkUzFAEJFNIqYioyKAISKYVqcioyKAICKYeKnZajIoAgIphHY1MwqNhQBCy4qNhxU55GDUbLQBAwqMipiKYwx9aAIWGPrULCp2FRMKAIiKiIqZhio2FAEJFRn6VMwqNqAIfwop5Q+w+tFAFzUf8AkKXn/Xd//QjUKip9Q/5Cl5/12f8A9CNRAUAOAqVRmmoMmpB6DpQA8dMAcU9RTQKlUUAOUVIopqipFFADlFSAUgFSKKAHKM8VIBgYFNXpUgoAVRUiikUU8CgBwFPApAKeBQBwepfEc2OpXFpHpqyLC5Tc0pBOPwquPilJ/wBAqP8A7/H/AAritaO7XL4/9N2/nVT7n+9/KvpoYDD8qvH8WfPSxtfmdpfkeiH4oyIBnSUye3nH/Cl/4Wo//QJT/v8An/CvO1bs2SD+lKV2nH5H1q1l2G/l/FkPHYj+b8j0UfFR/wDoEr/3+P8AhTh8VW/6BK/9/v8A61ec0uKf9nYb+X8WL6/iP5vwR6OPiqe+kj/v9/8AWpf+FqH/AKBI/wC/3/1q84pQM0/7Nwv8v4v/ADD6/iP5vwR6OPip66T/AORv/rVIfigqqGOlHB6fvv8A61eeXFr5DYV9+PvEDGDnFRgkEk856+9JZdhWrqP4sbx+ITs5fgj0YfFJP+gU3/f7/wCtR/wtJP8AoFN/3+/+tXnJAzweKKf9mYX+X8X/AJk/2hiP5vwR6QPijF30p/8Av8P8KX/haMP/AEC3/wC/w/wrzal60f2Xhf5fxf8AmH9o4j+b8Eek/wDC0If+gVJ/3+H+FH/C0IP+gVJ/3+H+FecUqrnk8LR/ZmF/l/Fh/aOJ/m/BHpA+J0BBJ0uUD/rsP8KB8TrckD+zJf8Av6P8K83JJPsOgpU++PrR/ZeF/l/Fj/tHEfzfgj3HQ9aj1uza4jiaIq5RkYg4OM9fxrUrkfAX/IMu/wDrv/7KK66vm8TTVOrKEdke9hpudKMpbsKKKKwNwooooAKQilooAjIphFTEVVu7yG0C+aeWOFA5JqKlSNOLnN2SBK44imEVW/tOE/8ALOX/AL5pv9pQ/wDPOX/viuT+08H/AM/F95XJLsTlaYemKhbUof8AnnL/AN8Uz+0IWIGyUfVKazLCP/l4vvDkl2JSKjIqbggEdDTGFdpJCRUZFTEVGRQBCwqMj1qYjnFRsOTg8etAETDb9ahIqc+/SomFAELCo2HFTMKjIoAhYVEwqZhUbCgCFhTCMcnr2FTEYGSKibk5NAELZzRTiOaKALmoD/iaXf8A12f/ANCNRIM1PfrnVLv/AK7P/wChGol54HAoAeMdBUi9KYoqRRQA9RUiimqKmjQu4Ud6AFWpQpHUGpCyQDai5YdazW8QSJkmzZlHuKyq16dL43YmU4x3NIVIBWQNft5oGligfcv3kzzUK+Kbf/n3k/MVg8fhlvIh1qa6nQqKkArnh4ptx/ywk/MVZtvEtlLKiSBoQx2hm6Zpxx+Gk+VTBVqbdrm4BUgFNUA9KkArrNRyin9AaRRTm+430NAHgWpnGq3bfxGZvw5qnU96d2oXJ9ZW/nUIr7SC0R8lJ6igU9TxtPT+VNpwFWQKV2n+tHagE4x2pyIXdUXqxwKrYRbMcRthsUM5HGDzmpFWKGBQFViw3EuOH45UHsRQqQ7QEKxlCS5zzkdMe1VZJGkOSMA8kDpn1rJLm0NG7ajpJncbN7mMH5Qx/nUWKXFLitkrbGTdxMUuKXFLTsIQClopyrnk8LTAFUdT0oJLfTsKUncfYdBRRYBMU5Pvj60lOQfOPrQB6r4C/wCQXdf9d/8A2UV1hYCuT8Cf8gu5HT9//wCyiupz6CvjMZ/vE/U+qwf8CPoP3D1pc1Hk9xSg/lXMdI+iiigAooooAjnmS3heWRgqIMsT2FefnVpNV1uSY5EariNfQZ/nWx44upIrOCBWIWViWHqB/wDrrk9Fb/TH/wBz+or5fPMTKTdBbLc6KUbLmOzVsgUpOPrUa/dH0p1fKo1DNCf6xfrSUqffX61SA0IObdM+mKUikth/o6+2f5mnt9K/SMK70IPyX5HHLdkDCoiOanYVGw5yDXQIibrgdvzz61E2T1qYio2FAELCo2qZhUTCgCFh6VGwqZhUbCgCBhTCMDNTMMDJqJuaAIX5PNRMKmYVGwoAhopxHPSigC5qH/ISuvTzn/8AQjUS1Lfj/iZ3f/XZ/wD0I1GKAHrUq0xakUUASKM1atB+8Priqy1NC3luG7d6AHs2y3uZMfMqE1w8dxdhPtXmbk3YIJrubxG+yyywEElDwa477PPKALjy4YVOSF714uaXc4pdjkxN7olACalEy8LMp3CstxiRwOgJq615GZnlU/cXZGP61QFeLWaeiOSTHCodQbFiv+/U1VdTbFrGP9qsofEZnQ+F/Fv2fZZai5MXRJT/AA+x9q9DQhlDKQQRkEd68IU1694OLv4YtDISTgjn0ycV9FluJnN+ylrY78NUb91m8BTmUmNgOpBxQBTwK9c6z551mN9M1e5tryKRJVcn2IJ4I9qo/bYB2evbvGng6HxPpxMYCX8QJhk9f9k+xrwO6tp7G6ltrmJopomKujDkGvco5hOcfM8Kvg1Tl5F/7dB/t07+0Lf/AG6xyaWKOSeQRxqWY9BW312ojn9hE2FvoGcKN2ScVdkuLGGPG98qcNIP4W9CPT3rGjEcURjkEHmIxEokOGx22mqFzcNM+4kkAYBI5I7Z9TU/Xaj6lKhBHUvOly/mpjawHPrSVR0dg1ku7PDEfStErtNetRlzQTOKorSaEApaKWtiAxShSSAOc0Cp7Zf3m89FBP1OKG7IChNe2tvIVlc5U4O0d/So/wC17Vu7Y7DFc3dytJcOx/vHj0pgc1w/WJXPRjhIWR0/9qWvq35Uv9p2v95vyrmg9PD0fWJD+qQOj/tO1/vN+VKNUtgQctx7Vzu40oel9ZkL6pA9++HkwufDstyqkLJO2M+wArren51wvhPxR4f0rw5p9g+oIkqxjzAY2ADnk849TXcRyJNGskTB0YZDLyCK+YxEnKrKT6s+ihhqmHpxjOLXqrDh+lHc0Y9aADn+dYgPFLRRQAUUUUAcV4/4SyPu4/lXMaKf9OP+4f5iun+IP+osT/tP/IVy2in/AImA/wBw18fnC/fz+X5HXT+BHboPkH0pcUkf3F+lPr5woZSr98fWlIpB94VQGlbD9x/wJv5mnMKzD4g0uzlltbi7CTRks67GOAeRyBipLDWtN1ZiLG7jmZRkgAggeuCK/R8Dd4Wm/wC6vyMJ0aivLldu9i0etMIqYrimHpXUYkDCo2FTMKjYcUAQsKiYVMwqJqAImHNRkYGTUxGOtRNQBC3NRN1qY9aiYUAQtUbVM3WojQBEaKUjmigC3f8A/ITuv+uz/wDoRqMCpb7/AJCV1/12f+ZqNaAHrUyiol61Moz0oAeoqRRTAAOBUq9KAK+ou0em3DKxUhDyK4dpZJCPMkZvqc12usnbpFwfVa4gda+dziT9sl5HBin7yHCnYpopw614zOUUVS1U4hiHuavgZHHX0rP1Y7Fhz97nA9KumveEUE+Tk/e7D0r1/wAHLjwtY+pUn9TXjgNe0+E12+F9PH/TIGvbyv8Aiv0OzC/EzaAqQCmipBXuncOArn9b8FaH4gulub60JnA2+ZG5Qke+OtdDRTTa1QpRUlZo871j4aeGrPSrm4iguA8aEqfPY4P0rz8aLa2qhkTMi53Zc4dDxx7V7d4lbZ4evWwD+7PB7815BM4k2gKFVRhR1968nMcXVp1Eoya07nnYqMYSXKjHudPt58DymVQSeHJJJ7k96qHR7XH3X/76raYVCwrgWOxH87+85L3KlvbJbQKkYIGSeTmrKkY2t09fSkYYVPxor9PymTlgaUpO7sebV+NikEcUopVIxhun8qdsxy3T+deiZiKoxk/dqaAlnbsNhwPSoSdx9vSprYfM/wDuGk9hdTjPIWSRyxP3j0pwtIv9r86kHDN9acDXy9WrP2jSZ+r5dl+FeFpuUE20n95GLSL/AGvzpwtY/wDa/OpBTlIB5GRUe1n3O7+zcH/z6X3DBaRerfnT1tIgQfm/OphH3B+X1peM8Zx70e1n3NI5Zgv+fS+4lWRh3r2b4eamL3QBAx/eQNt6/wAJ6f1rxYdK7f4ban9l1z7M7YSddv49q56iuh5rR9thZW3Wv3f8A9jAApaQHIpa5z4kKKKKACkJwMmlrnfG+q/2R4VvLhW2ysvlxn3bj+WaaVy6dN1JqC3ZxfivxTBrOsHT7TDQ2YJMoP3nPBx7CqmiH/iZL/umuN0Fv9IlJ6suf1rrtFP/ABNI/of5V8nnUUsRO3ZfkerjKEaE/Zw2SO/j/wBWv0p1Ni/1a/SnGvlzkCkA+b0pev1pPYjIrSFr67AcB4vka28RzMAGSREyu7BBAq74CnMmuyEgDMDAAdAARWb45XHiVif4oUP86teAGxr4HrE4/Sv0bLmnhIW7I+jnFPLW+vKemsKjYVKwqM10nx5EwzUTelTMKibnrQBE1REcc1MwxUTUARNzUTVM1RNQBC1RsKlaom4oAiaomFTHn/Go2XjJ6UAQ0Up60UAW77/kJXX/AF2f+ZqIVNff8hK6/wCuz/zNRJzQBItTKccCo144qRetAEqinrTF61KB3oAz9eONHm98fzrixXY+Ijt0hh6sK44da+ZzZ/7R8kefivjHCnDrTRUg+Q8/e/lXlHMOHyc/xfyrM1f5jFg84OR61o1k6ucTRY6ha0pfEIog17h4aTb4b08f9MF/lXh/DKW6HuK920Fdug2K+kCfyr3MqX7yXodmE3ZpCpBTAKkAr2zuFooooAxvFP8AyLl4M4yoH6ivImUjIPWvW/Fn/IuXX0H8xXlJwRtP4Gvnc1f79en6s83GfGvQqsKhYVZdSCQagYVwRZyEMnRPxpBSyj/V/Q/zpUXqT93+dfrmUaYCl/hR5lX42Kq9zwP50u7PDdO3tTSdx9uwpa9GxncCCDU9v95/9w1CDxg9P5VNbjDPn+4aUtmByTD9431pQOaG/wBY31pRXylX+JL1P2LLv90p/wCFfkOAqRE3ewHU01F3H0A6n0qQtngDCioO9Dww+6B8np/WlKbcHOVPQ0xakVscEZXuKDWICrmmXTWWowzocFGBqoV24PUHoaAcEEVLNLJqzPpGxuUu7KG4Q5WRAw/GrFcd8PNSF7oPkM2Xt229ex5FdjXK1ZnwGJoujWlTfRhRRRSMAryX4waoS9lpaN0zM4/QV6yxwpr508Zan/a/i69uQ+6NXKJ7BeKuG9z1smo8+I5/5SropxfSKOgjx+tddorf8TSH8f5VxujHGouP+mf9RXXaQ2NUg+p/lXyeb61pPyOvNF++foeiwn90v0p9Rwf6pal6fWvlUeWJ0+tHX60UhqkwPPvHi41+I/3oB/M0/wABnHiOL3Rx+lP8fLu1e1YfeMH581B4HbHia199w/8AHTX6HlLvgqfofSx1yx/4WersKjapTUbCu4+NImqJhxUx96ibrQBE3PWomFTNUTdKAImqJu9St1qNutAELVE1TNUTDvQBGR3NRE54PTt7VK9RNQBGRzzRRuI6UUAWr7/kJXX/AF2f+Zpg4HFPvf8AkI3X/XZ/5mo1oAkWplqIVKtAEi1KvB4qJamWgDI8TkDTFHrIK5EV1Xik4soR6yf0rmANq57/AMq+XzR3xL+R52J/iCj5QD/F29qB1pvWnCvMZzjqx9YP+koP9itiq91ZRXm0uSrKMAiqhJRd2SzAB4r37SV2aTZj0hT+VeLjRo/+e7f9813lv4zlt7eOIWaEIoXJc84/CvVwGMo0XJze504apGF+Y7sVJXD/APCcSgc2UefTzD/hR/wnc3/PlH/38P8AhXp/2rhf5vwZ1fWqXc7iiuG/4Tyb/nxT/v4f8KT/AIT2b/nxT/v4f8KP7Uwv834MPrVLubni9seHZ/cqP1rytq6TWvFFzq9sLdokiizuIBJJrnWFeJj8RCvW5obWOHEVFOd4kbcjB/A1WcVZeoggIJbj09654sxRWkUfIT0x+fNMyWPt2HpT7gnegPGF6elRiv2DKl/sNL/CvyPLq/GxwpaTtS16Jkwqxan/AFgPTYfwqCprf/lp/uGpn8LGtzk5B++b60qjJAzj3odS0z46A5NItfJ1X+8l6s/Ysv8A91p/4V+RKWH3V4UfrUkS75FXPU1EBU9txMpqLnoRRTsr9Lwy7RtMblSM+lXRWRcabJ4d8UyWbsTFcxrNGx7hhkf4VrA8ZqIS5lqThavtYXJFbHB5B6iggA8HIpuaUcnA61R1I7j4b6n9l1r7KzYS4XZ+I5H9a9iFfOmm3Taffwzxn5kYNkexzivoOyuVu7OK4Q5WRAw/GueotT5bPaPLVjVXX80WKKKKg8IxvFOprpHhu+uyQGSIhf8AePAr5tjJYvIxyWPNet/GPVfJ02z01G+aZzI4/wBkdP1ryZF2oB7VW0T6vJKPJQ539p/kXNHONTPvGf6V12lH/iZwf71cfpJ/4mg90NdhpjBNRg/vFxz6V8vmy/ev0MM1X735Ho8HEK+tSVDbH9ytTV8kzyApDS03NNAcN8QRjUbEj/nif5iqng1wfElkTw2/H14NXviEMXGnt6xsP1FZXhFtviSwP/TUV+g5M74Gn8/zZ9NQXNlr9JfqextUZqVulRNXonxhE1RtUpqJqAIjUbVI1RsKAImqJu9StUZHFAER96iY5qVqiNAETVEalaomoAjOc0Up60UAWb7/AJCV1/12f+ZqNakvv+Qjdf8AXZ/5mo1oAlWpRUS1KvWgCVakXpUYqVeOtAGF4pbbBb+u4n9K5gMQ2a6HxW3NsPqa50da+UzJ3xMvl+R5uI/iMeQMZHT+VGaQEg8U4jjI6dx6VwMwHClpop1SSFPA2gE9ewpANoyevYUDJOTQ9AF560hpaQ0AJTadSUEjDTDUhFNA4yen86pARFepPSq8hJ/oKsSHJ9qgetUxorzYZkB67eDUfIODTp/vr/u0A7gAeD2NfseWaYKl/hX5Hl1PjYgpaTBHBFLXeZMWp7cZ8z02HJqADPsO5qeE/LKBwAhqZ/Cxrc5KdsysF4UGhaSX/XP9aB0r5Kr/ABJerP2PL/8Adaf+FfkSip7c/vh+P8qrjpU9v/rl/GoPRgdL8VNHK+GvDviCFPmgjWCUj0Iyv9a5eCQSwq46MM17fqOiL4g+Gb6djLy2amP/AHwMr+orwHQ5Ga2MDA+ZExUisKbtKx4+U1rylB92ai5JwKeTt4HXuaTITgHnuaQVse6tR8b7CO464r2r4faiLvw8sBbLW7FB/u9RXiddz8NNT+y659ldsJcIV5/vDkfpms6i0PPzah7XCytutf6+R7DQelIDkVn65fppei3d65wsMTP+lYnxcYuTSR4T8Q9T/tbxtcIrZjt8Qrj26/rXP8k49aiike6uprmTJeRiSfUk5NTk+XkD73c+lVLY+9oU1SpqC6Il00iPVEA5Yq2T6V1enNjULf8A3xXH6ecapH9D/KuusDi9gP8Atj+dfNZsv3nyPIzRfvPkemWv+pFTZqvbH9yKmr488VC5oopM00BxvxDX5dNb2cfyrE8LkJr9izf89lwPxroPiAALTTnIzhmAH4VzHh98a5ZsT/y2T+dffZG/9ih8/wA2fTYL3sBbyf6ntzdajYZqRupqNq9Q+MIjUTVKaiagCNqibpUrdKjPv0oAiPT2qJjUrc1EaAImqI9alNRN1oAiao2qRqjagCM9aKD1ooAs3v8AyErr/rs/8zUa0++/5CV1/wBdn/maYtAEoqVetRCpk460ASDipRUQHGakWgDmvFR/0i3H+yawB1rb8UH/AE+Iekf9axB1r5HHO+Jn6nl1vjY4U5Tg5popygk4AyfQVxmQ/HGR0/lTgpAzgk9hTVbac965zVtRnN3IqSuqKcYU4xV06bm9Atc6XY5PIP5UoVv7p/KuMivbqWRUjuJGZiAFyck12kHgPxTLGrtJBHkZ2tccj8hXRHA1J/DqUqcpbINjf3T+VGxv7p/Kpx8P/E//AD3tv/Ag/wCFOHw/8Tf897f/AL/n/Cr/ALOrdh+wqdir5b/3TSFG/un8qu/8K/8AEv8Az2t/+/5/woHw/wDEmfmngx7Tn/Cl/Z1fsL2FTsUNuOWBA/nTG5P9K0rnw/q2kW27UWiZGOIwkm4g/lWaa5qlOVKXJIzlFxdmROKgerD1A4oiJFOc/vR/uimilm/1v4CkFfs2XK2EpL+6vyPKqfGx4IYYPUdDQFOTnjHX2pFGfYDqafuDgL0x0/8Ar12EjSc8DgCpofuy/wDXM1D0ODUsX3Jf9w0pfCxLc5KU/v2+tKKbJ/r3+tKtfI1f4kvVn7Hl/wDutP8Awr8iUVPbn98v41XFT2wJnUCoPRifRfh8f8U9Yf8AXBP5V8/eMNNHhz4i6haxptguz58Z7YbnA/HIr6C8Pf8AIv2A/wCmC/yrzX44aKWsNO16Ff3lrJ5MpH91uV/JgR/wKuZOzufJYKr7PFvzbPPx0pQaigkEsSuOjDNS10n2Kd1cWremXj2OoQ3Mf34nDj3IOf8AEfjVOhWKsCOoNSymlJWZ9LWk6XNpFPEcxyIHU+oIyK8++MGrG08NR2CN+8vJQCP9leT/AErX+HepC88MiBmzJaOYuvO3qv6HH4V5j8U9a/tDxn9hjO5LVBEfZjyce/SsOp8fg8I445wf2W/+B+hytsvk26j+M8k+lB71KybVGOV7GoCaJn1q0Q+xONTi/H+VdbYn/SoT/tj+dchaHGpQ/U/yrrLJv38X+8P5189mq/eL0/zPFzP4/ken2v8AqBU9VrQ/uRVjNfGvc8NC0dOtHTn9KTrzVJAcp8QRnTLBv+mrD9K5DRm26pbH/pqv867Hx+M6JaH0n/oa4nTDi+gPo6/zr7jIXfCL1f5n0+W64O3qe9N1NRNUjHjNRtXsHxZGajantUbepoAjb36VExqVuTmom5oAiao2qRqiY0ARtUTVK1RGgCNqiIzUhGaYxHT9aAIy2DwKKQ8GigCxff8AISuv+uz/AMzTFp99/wAhK6/67P8AzNMX5frQBKvHXrUinmohUgoAmU4NSj1qFalU0Acn4mbOqAekYrJRS7hR1NaXiFg2rv7KKzogxlUJjd2r4/Fa4ifqzy6ms2SNC6uFHzE9MVYjU2zsd+WAw2Oq+49abna5YkblOA38PTkVC77+BnaPug9vas3aOqJ0QsjK0mUBwfXvXGagSb6bB/iIrse4rjbzm7lP+0avD7tkdSz4bh8zxLpqkZBuE/nX0WvWvn/wkm7xXpg/6bg/zr6AWvoMu+CXqehhvhZKKeKjFPFeidI6iiigDk/HRxYWw9ZD/KuAPXNd547I+yWg/wBtv5CuDNfK5n/vUvl+R5WK/isiaoXrQgspLn5s7UH8RpzWunp8rzkt9a5oU5NXMlF2Ofm/1v4CkFal3pYbMlrJ5gA+73rKHU5r9jwDX1aml0S/I8qrFxk7jhS0lLXYZBUsX3Jv9w1EKkT/AFc3+4aUvhY1ucnL/r3+tKKbJ/rn+tOUEnAGTXyNX45erP2LAf7tT/wr8iRQScDk1ZgISUBTk85NQZCDavXuakg/1o/GoO+J9G+Hf+ResP8Argn8qh8U6OmveGdQ01x/r4SF9mHKn8wKl8O/8i9Yf9cE/lWmeRXKfDTk41W10Z8qaYXSJoJBho2IrQq/4103/hH/AIg3sQXFteHz0Hb5uuP+BZrPreDuj7bCVVUpKSJYYWmYhSABySafHaSyXPkgcjqewHrS2ays7GMqFA+fd6etS70VGZ/4wNwzjeM8MvuKbNZTabSOt8DaxFolxcpNIDbSxMxfphowWwQfbdXmRun1XWrvUHB3TSNJyc4LHOK055DcLIsjE712kjr9frVGztBaxld24k5JrK3vXMYYZRrOr1dr/ImbOMZ4qE9TUz1A3WlI6QtuNQh/3v6V1Vof3sf+8K5S3OL6E/7ddTbH50+orwM0+Neh42ZfEvQ9Rsz+5FWc+oqpZH9wPpVnNfGvc8EXNJmkzRSGc547GfDsR9Jx/I1wVk2LmM+jD+dd/wCNxnwyT6TrXG6bpbvtmnfyk4Iz1r7TIH/svzf6H0eWTjHDPm7s9vBzGp9VH8qY3SliKmCM7/4Bz+FI6kDOcj1r3D5B7kbVExqRjUZoERsaiapDUTUARt1qNutSNUTUARt9ajPNSHmomPYUAMc9hULVI3WomoAbu9h+NFJiigCzfEDUrr185/5molp99/yE7r/rs/8A6EajFAEy1KtQrUqmgCValWoVqVaAOO1rMmtTKoyeAB+FVo4ym9HABYZDg5HFXdROzVrtxIOuCV6p/wDWrOaQuccAZyQOmfWvkK9lUlJ92eXO3M2OaZ5F2tjGc8DqaaKMYwexoFczbe5mLXH3HM7n/aNde3Ck+1chLzI31row/US3NrwWm7xdp3tIT+hr3gV4d4FXPi+x46Fj+hr29a+gy7+G/U9HDfCSg1IDUQqRTXoHQSUUCigDjPHZ/d2g92/pXEBdzBR3IFdr48P/AB5j/e/pXFhtrhvQg18pmP8AvUvl+SPKxP8AFZoXxZfJs4jt3cH6VVmays28pojIw+8TVq/zuhvIxuC8n6VTaS1+0NcmQMCD+7K85oe/9bCe5Wm227C9tCfLyBIlVdTjVLoOn3ZFDCrBVk06YMuDM2EX61W1Nx58cQOfKQKfrX6tgv4cPT9EeXV2ZUpaSjNehc5haev+qm/3DUdSLkwzYHOw0S2HHdHJsC07AckmpchBtU5Pc1HIQsjqvUnk/wBKFr5Gp8b9T9hwP+70/wDCvyJAKng/1oqBanh/1gqD0In0Z4c/5F3T/wDrgn8q1Ky/Dn/Iu6f/ANcE/lWpXKfCVf4kvVnlPxq0czaXZ6xGvz2snluR/dbp+oH515vaK91Gpjx93JJOAK+iPEulx614evdPfGJoioJ7Hsfzr5704vY2kts7qdkhGQOGPQqw6itIPWx9Bk+IfI6fVFkb4bc/8s5Ymz/vZqtNM8xBfAwMAAYApHkMhGSQo4AznAprqV4/I1oe9GNtXuNpppaQ1LKuRtULdambpUJrKRLZHEcXsH++K6m3PzL9apeGdIOoXV/cOv7uyspJ/wDgRGF/qfwq5bn5h9a8LNPiXoeJj5qVSy6HqFgf9GX6CrWapaec2if7oq3mvjJbs8UdmkzSUhNAFDX7dbrRXVhlVkVyPoa4SRmvtV+zbisMQy2O9ejyRrcQS27NhZFK59D2NcVJ4b1ex1h5ha+bBKuGZHFfVZHiaVOhKM5Ja9fkepgK8YRcZOz6HqVq0Zs4MDI8tcH8KeflYDqrVn2t7BBZQxN5m9Y1XAjPGBU7XsI8tPnz1+4ele4sZh3tNfejwZRd2PYbSR6GomqF9StyxP7zr/zzNRNqMH/TX/v2aX13Df8APxfehcsuxOxqNqgbUIP+mn/fs1Gb+H0k/wC/Zp/XcN/z8X3oOV9iZqiPNNS6ilbaCwJ/vKRSseMDpW0KkKivBpryE1bcYx9OlRNUjdaiPerERsajantUbUARk80UhPNFAFm/P/Eyu/8Ars//AKEajU1Jf/8AITu/+uz/APoRqJaAJlNSr1qBamHFAEq9M1OoGCp27gcZJ6VDHjvjk/Nk9qeGJ5J/GgDidUmaTUbgZBAkPO0An61VFPuzuvJz6uf50yvjKj5pNnkSd2x6tj3B6inEY5HIpg6U4HHuD1FZEiOcRsfY1yL8sfrXWzjEDkdNprlSoyWPT+ddOHW40dJ4AjJ8WWzdgrn9K9nU1498Pfn8VRnH3Ynx+lewA19Dl/8AC+Z6OH+AlX2qQVEpp4ruNyYU6owafmgDiPHZ/fWg/wBlj+tcYeldj46Obu2HpGT+tccelfJ5h/vM/wCuiPKxH8Rk0F9JbDZgOn909qR7+1B3LZjf6kCqzVXeso1JJWM1JkN1fTzXfmltpU/KB0WqxJJJJyT1Jok/1jUlfsmGSVKPojyZttu4oNOpoBJwOtOAJOB1rciwoGeBT87becDrsOTTSQo2jr3NIeLeb/cNKWqGt0co3+tf609aY3+tb604V8lU+N+p+wYL/d6fovyJVqaL/WCoBU8GDIMnHWpO+J9GeG/+Rc0//rgn8q0ywrM8OceHNP8A+uCfyrQwd1cp8LV/iS9WHOa+ffiBp7aR47n4CwXIEiAKAOev6/zr6GAwK8w+Muj+fo1rqka/PaybXIH8Lf8A16admdeW1fZ115nmGaUNxhvu/wAqiicSRK3qKfW59ne6FZSp5/OmmnBhja33f5U1xtNSwuRtUeAg3MMnsKmICjcw57CoAkk8qxoC0kjBVHqScCspENnqHgfSjB8Odb1F1/eXschBP9xVIH65NchAeRXsz6ammeAZrBBgQ2DJ9TsOa8WtjkCvEzRax9D5WNb2s5z7s9P0xs2cf+6KuZqhpZzYxf7gq7mvjJL3mc4tJmkJxSE0WEKTUiXLKu1xvHvUBOKbmtITlB3iBZN0q/ciAPqartM5Ykscng0wmmk1bqSluFhS59TTC59TSE0wkmkkA4ufU03cT3P1ppOaYzcYHSqSAkDkyw8nG8VpMayA37yP2cVqsa+oyJ/uprz/AEMKu4w1GaexqJjXumQxqiapTzUTY70ARnIJHQ96Kn6k8RMOxZucUUALfkf2nd/9dn/9CNRKaTUXxqt4P+m7/wDoRqASilcC6pqVWAHNU1lC/WnCcetHMgLoOO9PDcHmqa3CjjPFD3ChDz2qXNWFc4+VszSH1Y/zpAagNxHuPzDr60v2iP8Avivj2nc8losA04GqwuIv74p6zxYyXAH161PKxWJZjttpSfu7TketcvNycj7vb2rcvbuM2smHH3cDmuaN2inG4HPUDmumhF2Y4o7T4djHiNm9IG/mK9XEleQ+B7hLS/mupG2RmPYpbjJzXfrr9qf+Wq/nXu4OShSsz0KLShqdGJKeJK50a9bD/loKeNet+z11+1ibcyOiEnvTxIPWucGuwHndS/2/B/epe1j3DmXcy/HDbr23x0EX9TXJE1r+J9UiuL6Jw4wI8dfc1hNcRYyrjHfnpXzGM97ESaPLr61GOY1A9I1zF/fH51C9xF/fH51hGLMkis33zQKTcCc+tKOTgV+z0dKcfRHlNaijJPHWpM7hgfe7n1phYLwp+ppMj1rTcLC0r8W83+7S5D/7386jnYLbS8/wmhvRglqcw3+tb604VdGga1Komisg0bjcp8wDINH/AAj+uj/mHn/v4K+PqTXO/U/WMJiaUaEE5dF+RWFSp94VMNA13/oHn/vsVKuha4owLE5PBO8cVPOjrWLor7R9B+HOPDmng/8APun8q1OK80sPE2p2ljBbCwIESBB8/oKtDxbqR4Nlj/gVY6Hy08O3Ju56DmszxBpqaxoV7YuAfOiZR9e1ce3izVR/y4/+PVE3i3WO1hn/AIHRoKOHkmmmePWyvBJNayjEkLlSD7VYJrU1vRNVvdcm1K2sRGJzl49/fuRVL+w9cH/Lgf8AvsVopqx9VRxlPkXM9SvmnqwVf3nfoPT3qYaJrSjc1gSew3io20XXCSTYsSf9sUnNFvF0X9orykg8nOe/rXQeAdN/tTxjZhhmK3Jnf8On61ijRtaI2tYNt9d44roPC0ureG2uJP7O3SzYG7f0UVDlHuc2KxUHRlGD1Z7frDq2h365620n/oJrwG2OVX6V19x4v1eW2libT2w6Mp+b1GK4mGRoTtmjkjI/vKRXkZmublcTwaUPZppnqOkt/oEPP8Aq9urA0vU7VLCEGeMHaP4hV7+1bTGTcxf99ivjp05cz0INIMO/SmFuc9qzjq1oT/x8Rf8AfQpP7WtP+fiPH++KOR7WFc0C1NLVQOqWg5+0R49dwph1a0/5+I/++hR7OXYLmgWppNZx1a0/5+I/++hSHVrT/n4j/wC+hVKEuwXL5bim5PUGqH9qWp/5bx+/zCmNq1p0E8eP94Vag+wrmgzAjj8RUZaqB1W1ByLiP/voU06paEZE8fuNwq+RvoIvluV/3h/OtgtXK/2lbuQqyqWJGADmtv7QSK+hyT3YzT8jOorltjURYVAZyexphlJPFe9dGdiYnNNZgRgdf51C03GBURlouKxKSc0VD5oPUHPtRTuFhdUJ/ti9/wCu7/8AoRquCQMnr2qzqYC6vek9TcPgf8CNVhUcpAoJJ708ZpAKkAFHIKwgBpwXPBGRTgOKeFpezQrGdJoenyOWe0iYnnO3rTf+Ee0z/nyi/wC+a11HY9KkEYHJ6fzqfYQ7C5EY6+HdM6myix/u9aU+HtNY82UXHT5a2duaeEFHsIdhciMQeHNM/wCfKH/vmpY9Dso/uWsS/RAK2Qg9KeIx6UKjBdA5EZS6ZCBxEv5U4adH/cFa4jHpTxEPSn7KIciMb+zk/uClGnjP3K2liB7VJ5Q7Cn7KInAwjYZ4CcUn9nn+5XQCJfSniEelP2MOwuQ5WfQ4bnHm2qPjpuFQDwzag5Wwh/75rshCPSniEelHsafYXsziG8L2xHy6fD9NtQv4Wjx8umQn/gIrvxCBThAp6CqVGl/KL2R47d+HNfiuXW20x5Ys/KVdRx6cmojofiVRtXR5j6nen+Ne0iAUogX0r1Y5lUikjneBg2eJ/wBg+Jv+gNN/32n+NL/YPif/AKA03/faf417aIFz0pwgX0FV/alTsL6hA8RGgeJ/+gNN/wB/E/xqWPwx4kuX2TaY8UbfeZpFPH4GvavIX0FL5I9KTzOq1YpYCmnc4a20rUY41RoVAUAADtVxNNuz1jFdcIRS+SB2rgbj2O1XXU5ddNnA+4M08abLj7orphCPSjyR6VPu9irs5waa/wDdFPGnH+6K6HyR6UeUPSlZD5pGCNO45UUv9nf7Ire8oelJ5YpWRXMzD/s4f3R+VKNOUclB+Vbflik8sUuVBzMxv7OQ9VFH9nR/3BWwYxSFBS5UHOzI/s6P/nmKP7Pixjyx+VapQUhUUuRD52ZX9nQ/881/KkOm256wxn6qK1NlN2DqaXs0HOzK/siy72sP/fsUh0qy/wCfSD/v2K1CvNMK1Dow7BzMzP7Ksv8An0g/79ikOl2X/PpB/wB+xWkVphWl7Cn2Fcz/AOzbPGPskGPTyxTG0yz/AOfSD/v2K0CBTcY+lHsIdguZ502z/wCfSH/v2KadNsz/AMusP/fsVfZaY3tR7CHYLlFtPs+gtYcf7gqM6fZ/8+sP/fAq8aYaPYQ7BconT7T/AJ9of++BTPsNoOltF/3wKutUZo9hDsO5UFpbIcrBGp9kFOIA6CpjUZBPSmqUVsK5H17UxjjgVIxGMD/9dRNVciC4xjTDTmqNqdguNJopDRRYLlnVP+Qxe/8AXd//AEI1XFT6p/yGL3/r4k/9CNV1qiSUVItRKakBoAlFPFRg1IuOp6UASqO/apAexHFRBiaeKAJcYp4qNT2PSpBkd6AsSCniowaeDQFiUVIvNRKc08H0oFYlHp2pwqNTTwaB2JAPeniowaeDQKxIBTgKYDTweaLjsPApw4pgPpTgadwsPAp2KYDTgc0XCw7FOApgNODUXCw7FKKaDS5xRcB+KMU0Gl3UXAdRTQaXNFwFopu6jdRcBcUUm6k3e9FwFJppoJpCeKLgITSGkJpM0XADTTQTSE0rjA9KYTQSaYTQAE009KCfemE0ABphNKTUZNAATTCc0E5prEUAIWHTtUbfpSsaYTQAhNRk0rGoy1ACMajJpxNRk5NACE5NRsewpzN2FRk0AMJpjGnE1ETQAhNRsaUmmE0ANJopCaKALOqn/ic33/XxJ/6Earg1Nqp/4nV9/wBfEn/oRqsDQBODTwahBqVDxk9P50ATIeMnpTw2ah3ZNPDUCJwaeDUAapAaAJwakVux6VXU1IG96ALAOKetQo35U/d+VAEwb8qeDUINODUAThqeGqAN71IGoAmDU8GoA1SBj2oAmBpwaogeOKUNQBNmnA1CGpwagCcNTgfeoA1ODUAT7qUGoA3vT91AyXNLmoQ1Lu96BEufelzUWaN1AEu6jJqPJo3UDJM0ZqLcaNxoAlLU3NM3flSbqBEm6mlqYWpNxoGPLZpM1GWpNwxzQA/PemFiT1ppf3pC1ACls00mmk+9NLUALkUwtSFqaWoAUtTCc9KTNNZuw6UADN2HSmE0hb3phagAJphNBb3qMt70ALuxUbeooJpmTQAE5NRs3YUrnjjpURNAATUZagmmE0ABNRk0E0wmgBGNRlqG9qaTt7/N/KgAO0HDE59qKiJ5ooAt6sf+J1f/APXxJ/6Eaqg1Y1Y/8Tu//wCviT/0I1WXpk9KAJl6ZPSn78/Sot2TTg1AEwNSA1CGFPDUATqwxUgIqKKKSX7ik+9Wfsc4HQH8aAGg1IGqEhkbawIPoaeDQBOGqRW4quGp4egCcNTwagDU9WoAsA04GoA1PDc8UAWAacGA6GoN2BgU4NQBYViKduquGp4bFAE4anBqgzShqAJw3NO3cGoA3Snhjj0x+hoAmyO3T69aUNUAanBqAJ93tS7qg3U7dQBLupd1Q7qXdQBLuo3VFu9aN1AEu73oz71Fuo3UASbvekLVHvoAZugoAfuFJuppRxzimE0ASFqaWzTC1N3GgCQtxTS1RljSFjQA7dTS1MLU0sRQA4tTc5pu4mml/TpQA5m7Uwt69KYWppagBxJz1qNj70b+3UUxmoACajJoLUrNvxjJ749R7UAIo5UtnaeM0yUbWPYHoM9KdJL9OmBjoR9KrkigALYqMmgmmE0AIT70wmgmmE0ABNRk0E01jt+v8qABjt+v8qiJoJphNAC5FFR5ooAuat/yG9QJ6C5k/H5jVTdmp9ZOdcv/AGuZP/QjVQGgCcGng1CDTwaAJwas2kXnzhT90cmqYNaGmMBM47leKALTzSPL5FvhQvBI7U9YZQfkucv6ZqvbkhrmMcSHOPeohEYoBMSyybsAEUAXs/aUaORdsycj3qqDVsn/AE6Fh1KHdVEv85x0yaAJQakBquDUgNAE4ang1ADTwaAJwaeGqANTg1AE4anBqhDU4NQBOGpwNQBqcGoAsBqcGGcZquD+Xc1KzAfLjgdvX3oAlLjoe360BveodxJ5NLuoAnDUuag3U7dQBPmjPvUO40oagCbPvS7sVDuxRu9aAJt1G+oN1Ln3oAm3Um6os+9JuoAtRAMSzYwtG95idp2qKjiO6CQDrTAxa3wuSQeQKAJ/nAyj7vamOwdPMHBHDCoxmOSPBOW6igsAZx2x+tACZ96TcKi3Um+gCQt700tUZaml6AJCfemFqYWppagCQtx1phYUwtTS1ADiaaT70wtTS1ACk00mmk0Lyw3ZwfwzQAL8zdcEDih5QwJwQ/H4UkkoznHI6ccr7VAWoAVjUZNBNRk0AKTTCaC1MJoACajY0E00nb/vfyoAC236/wAqiLGgkUwkUABY0wk0E1GTQAuaKjJ5ooAuayf+J7qH/XzJ/wChGqgNWNaONe1H/r5k/wDQjVQGgCYGng1CDTwaAJwalhmaGVXXqKrg08GgDXLW12Q4k8qT8qXbBEwea4MxHRc5rJBqRTQBfN2zNI+MMw2j/ZFRA1AGp4NAE4anBqhBp6mgCcHnA60/NQBscD8TTg1AE4anA1CGpwagCcGng1XDU8MaAJwacp3HGcd6hQ5bpnAzg1JuAVcE/wB5TQBMH2jGWwCcEdDSZFQ7yx5OaUNQBYD4pdw6g1AD704NigCbdnvShqhz6Gl3UATb6duxUIbHWjfQBNv9aN1RbqN1AEu6l3VDvo3UATbj60m6ot3vRuoAnjmMbZ6g9akIjc7kk2H0qnupC1AFvfHFyG3vURlJTb6nJPrUO6k3UASFqbuqMtSbjQBIWpMk1FuzSF+w6UAPLelNLe9MLU0tQA8mmE00tTCxxQA8mmFqaWpVI2sW+7wMjqKAFVd+4lgoFDyHbyGBKgbT0psjlH4OHHyn0NQs+4kk5NAAW96Td2PSmFqaWzQArHBphNJuGMHpTWOO9ACE0wtQTTSdv+9/KgBS236/yqImgmmE0AITTCaUmoyaAAmmE0E0wmgBSaKjJ5ooAu60f+J9qP8A19Sf+hGqYNWdbP8AxUGpf9fUv/oZqmDQBMrc1MPn56Edarpz9B1NP39McAUATbgenFODVGDv5H3u49aUHNAEwanhqgBqQGgCUGpAagBqQc9OtAE6ENx37U/O3gde9QBscD8TT1bd169jQBKGpwNQ5wacGoAnDU4NUINPBoAlDVIrduxqANmn7sfWgCbJUgg8jvTvMLck5qAOOh5p2cUAShqcGqHdTs8UATBqduqDdTg3vQBMGxTs4GfyqENjnv6UBznmgCbdS7qiz78UZHrQBLupd1Q7vel3UAS7qN+Dmot1KGHU0AS54z2pN1Rb+c0bh1FAEm6jdURYUZoAfuo3VHupu6gCUtSZ3fWow2aQv2FADy3YU0mmls/WmbqAHk8U0tTd1NLGgBxamlqaWpuc0ASZ3cfrTN5jY7SRTWYYwKbvyME/jQAMxJJJyTTCaQmmlqAAmmk0hNNJoACabu7HpSE0hbbwOv8AKgBWOz61EWpd3GD0qNuDQAFqYWxQTUZNAClqYTQTTCaAF344PIPakYBBu656UhwoyevYVHvOTnkHrQAhY5ooKnPy8j1ooAta4f8AioNS/wCvqX/0M1UTn2A6mrOuH/iodS/6+pf/AEM1T35AA4AoAm39hwtKDUQNOBoAmU45qYHfyPvdx61XBpytzQBMGp4NRFg3PQ96cDmgCZTk8VJuAGAee5qENgYHXuaAaAJw1OBqENTw1AE4fI569jTgfeoA1OBoAnBp4b0qAE1IG28Dr/KgCbdt470bqhDU4GgCYNTg/Y9KgBp2786AJycUoaog/Y9KN1AE+6nBsDJ6+lQg7eT17Cjdk0ATbsn3pd1Q5pQaAJg+KXd+VQ7qUNj6UAS7qXdUOaM+tAEwbuaC+aiLZo3UASbqXeRyKi3UmaAJtwPI/L0pu6owxByKCR2oAkLUmcnrUYJNBfsOlADy/YdKbupm40hagB++guDz3qImk3UAP3UhaoyaTqeKAH5yaazgcCmlscD/APXTCxoAcWppam5ppagB+/sfwNRscHBppNIXyMH8KAFLUwtSE0hO3/e/lQApbb/vfyqMtSE0wmgBxamhhjB6U0mmE0AOfg1GTSl+MHkVGWoACaPujJ69hTd2DnGfSmFieSeaABmycmmE0hamk0ABbFFNzRQBd1048Ran/wBfcv8A6GapA1b10/8AFR6n/wBfcv8A6Gaog0ASg08GoQaeDQBMDTgaiBp65JwKAJgc/WpQcKQD83eoNwUYB57mgNigCYGnhqjB3jI+9/OgN70ATA08NUANPBoAm3U4HpUIPIA61IG28Dr3NAE27bwPvdz6UuahBpQaAJw1ODVAGpwagCYH3p26oQ1OD0ATBqkVgBlu9Vwccnr2FLuyeetAExPPJo3VGH4welGSDQBMGpd1Q7sUu6gCYNS7qh3UoPc9KAJgeMk8Um6ot+TRuoAmzRmod1G73oAm3Um6ot3vRuoAl3Umcmowc0hfsOlAExYbfl6d6buqMORQWHUflQA/dTS2aZupu6gCTdTS1MLUmSTQA8Ek0hfHA/8A101nGMDp60wtQA8tTS3vTC1NLUAPLU0mmFqaWoAcTTc0hNIWC9Dz/KgB+4Abf4vWoicEg9aaWo37uD17GgBCaaTSMcHmmE0AOJphNITTSaAAmkbgc9ewozt5PXsKjJycmgAJphNBNMJoACaaTQTTCaAAnmim7sUUAXtfP/FR6n/19y/+hmqINXNfP/FSap/19y/+hmqANAEwNOBqINThycDqaAJlJJwM1IW2jAPPc1Du28Dr3NANAEwNPBqEGng0ASg1IDv6fe/nUANOVqAJg1OB54qMHf0+96etODbOB17mgCbdt4HXuaAahDU4GgCYNTt1Qg04NQBMGpwaoQacDQBKGp4O3k9ewqIHHJHPYUbs96AJd3PWnBqh3U4NQBLupwcdD0qEGlDUATZwf60ZqMN2PSncDk9O2O9AEgPGT0/nQWyaiLZOTRuoAk3e9KGqPdRmgCXd70ZqLNGaAJN1KDmogSaC3YdKAJC+eB0pN3vTN2KTdQBIWpN2Oajz70m6gCUnIyPy9KYWpoYg5FGN3K/j7UAO6nFIzjGB0/nTCwAwOn86buoAfmmk00tTS1ADy1NJpu6mlqAHbqQtTM5pS2zj+L+VACltvHU/yqMmkzTN1ADiaaTSFqYTQBJu3DB69jUbEg4NNJo3Bhgn6GgBC1GdoyevpSH5Pvfe9PSoy3rQApbnrTC3NITTCaAFJppNITTSaAFJphNITSADq3T+dAB8x6Amims5J9PYUUAaHiD/AJGTVP8Ar7l/9DNZ46UUUAPFTW/+s/4CaKKQDe1OFFFMB608daKKAHDrSjrRRQBLD/rVob7zfWiigBR0p46CiigBe9OHU0UUAO709eooooAkm+/TR0oooAcKUUUUAKKTvRRQA7vUsn+rSiigBlFFFADhSUUUAHrQelFFAEi/6lqjoooAQ0CiigApKKKACnR9G+lFFAEVIelFFACdqaKKKAGmm9qKKAHJ/rBTH/1h+tFFADKaaKKAGnpTaKKAGmmj7w+tFFADrj/W/hUDUUUANNNPSiigBnamnrRRQAw9akf/AI94/qaKKAKzdaKKKAP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8" descr="data:image/jpeg;base64,/9j/4AAQSkZJRgABAQAAAQABAAD/2wBDAAgGBgcGBQgHBwcJCQgKDBQNDAsLDBkSEw8UHRofHh0aHBwgJC4nICIsIxwcKDcpLDAxNDQ0Hyc5PTgyPC4zNDL/2wBDAQkJCQwLDBgNDRgyIRwhMjIyMjIyMjIyMjIyMjIyMjIyMjIyMjIyMjIyMjIyMjIyMjIyMjIyMjIyMjIyMjIyMjL/wAARCAHx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T1sf8VBqX/X1L/wChmqYFX9bH/E/1H/r6l/8AQzVICgBQKcBSgU4CgAApwFKBTwKAACpFXA3Hp/OhV7npTwfXpQA3kmnYp2zH0pwFACAU4CnBacFoAQCnBaUCpFTuelACKnc9KXqadjNOC0ANC0oFPC0oFADQtOxTgtOAoAaF9acqZp4TNOx2HSgCPHYdKULUm3PTrRtoAZil20/bTgtAEe2jbUu2gL2oAj20balxjgUbaAIttG2pdtGygCLaKNtS7aMUARYpNtS7RS7cUARbdvUc00r3qbGeD+dNK4PSgCHbSYqbbSYoAh20hXFTFfamlaAISDRtwMn8qm24GT+VMI9aAISCTk03FTFaaVoAhIphX0FTlaaVoAhIphFTFaTbnk9KAIjH8uSeKjbJ+lTknP8ASmMvGR0/lQBARTCKmI4phFAERFMIqYimleKAICKaVNTbcmmtyMDpQBARTCKmIppFAEJFMIqUimkUAQlTRTyKKANLWh/xPtR/6+pP/QjVMCr2sj/ifah/18yf+hGqgWgAAqQCkAp4FAABUqqAMnp/OhEwMnp/Onck0AJ1OTTwKAKeBQAqccHpTtuPpQq1IOOMZFADQKeFp23HuKeq9z0oAaF7npTsZp2M04CgBoWngUoWnhaAGhacFpwWnAUANC04Ln2p4WnY4wBQAzHYdKXbT8UoWgBu2nbc8jrTtppQtADAtLtqXbnnvQFz0oAj2807bin4wKNtADNtG2pNtG2gCPbRtqXbSbfagCPbRtxUm2l2469aAItuOaQrUu3mk20ARbaTHY1NtpNtAEJSm7anxximlcUAQlaNuOT+FTbMcmmEZNAEJGabtqYrTStAEJWmlamK00rQBCVppHFTFabt9elAEO3jJ6UwjJ9qnYZphFAEBFNPBqYrTSKAIigxkdKiIqxjHSmMueQP/rUAQEUzbk+1T7M/SmP6DpQBC/IwOlRkVOVqMrQBCRTCKmIphFAERFRkVMRTSuenWgCEjNFS4VeCCT7UUAX9ZH/E91D/AK+ZP/QjVQCrusD/AInmof8AXzJ/6EaqgUAAFSog6t0/nQqgDJ/L1p2SetACsDnn8KUCnKOx6fyp23FAABTwOaAKeBntQAAU8Cl2FeCMfWp449jgyJwRxu6Z96AI4wO/T0p5HPt2pSgVsAg/SlAOMdqAEC04DFOApwFACBaeFpwWnBaAGgU9VzTlXNO29h0oATbkcdKAtPAxTtv5UAMC07bTwtKFoAbilC0/bS7aAGheeBTtvHHXvTgOMU4LQBEFpcVJtzS4oAj20be1SbaXbQBFijFS4pduPrQBGF9etN289DUuKNoPWgCLbSYqXbijFAEO2k21NtpNvPSgCHbRjjnrU20AEEDPbNMK/jQBCV5560hWpiDTStAEG32pCtTFeKaVoAhIppWpitJs9elAEGzuelNZec9u1TMM00jAx2oArkU0ipiKYRQBCRTCKnIphFAEBHFIBznt3qUj2phBxjtQBG4yPl+76VCy1Y6VGRQBARTSKmK1GRQBCVphFTkUwrk8UAQFc9KCoAIB+bvUjDaMDr3NRmgCLFFS5U8kHPtRQBe1cf8AE8v/APr5k/8AQjVZV4yenp61c1ZR/bV+zdPtMmPf5jVXqeaAF6mnAUAU8CgBQKkXjg9KQCngUAG3mpY/lYHGaaBViFSCxHDjkCgByj94CR93+EjnHrQ7Ek8gk8Ej+L0pWcMOAQSck5pAKAACnheKAKkC0ANAp4HpSgU8CgBAKeFpQKeBQAmOOKcFpQKeBQA0LTgKcBTgtACKhY4UEmphav3IFSn9zGET7x70CFR/rJCGPagCJoXQZYceopu2rOGixubdGaY8e1yB06igCILTgtP20oWgCPbTttSbaNtAEe2l21JtpduOtAEW3H1o21JtpdooAi20m2pttJt9qAIsZ60m2pttJtoAh29sUoGMn8M+lSAYGR+NIVHp2oAhI9OB6UhXmpttN20AQlaaVqbbSEUAQle9MK1OVppFAEO2mEZqYimkUAQFaaVqcimFaAICKEgeU/KvHrUyR75FX1NTyljIIIvlwOcUAVjYyY+8ufSqssLxHDrj3q8YIw20znf9aPm3eRPghvutQBmEVGRVmRCrFT1BxURFAEBFMIqcioyKAISKjK1ORmmFc8UAQEZ4pG+Xgde5qZht4HXuaiIoAhIphFSkUwigCEiinmigDQ1cE63fE/8APxJ/6EarAVb1Yf8AE6vv+viT/wBCNVwKAFAp4WkUVIBQAoFPC0gFWI4soWyd2cAAd/egB0UZRssnP8O7gE05nJPBP1PX6UjtksMYJPzc5FAFAAFx1p4WlUdj/wDqp+3BoAAKeBQBUgWgBAKeq0qrTwOw6UAIBzTwtKBTgKAEAp4FKFp4WgBAtOA6H3pQKeBQBLKMSo/akMe6Us33DznNORxt2OMjsaXy4f75PtQA1R/o7A8jPFK68qPRRTid2ABhR29aMEkk8k0AR7acFp4XvS7aAGbaXbUgWlxjtQBHtAo2+1SBaXb7UARbaNtS7aNtAEW2jFS7aTaKAIitGMZ4wakx0xz7e1JtBHT6UARbaNtSlaQigCErSFam2+1N20AQkU0rUxFIV79qAICtN21MVppFAEJWmFanK0wigCArTSvFTFaYVoASDidc+4p2Nl25bjcODUZGOR1qbzI5UAmGCO4oAqtBtjdpMg/wnPWnupKW2fvZp5S2TneX9BULzM0m/ABxhfagCC4+adyPWoCtTEUwigCArUZFWCKjK+lAEBU5ppGOB17mp2AA4/E1ERQBCR7VGRUxFMK0AQEUwipitRkUARYopxHNFAGhqo/4nN9/18Sf+hGqwFW9UH/E4vv+viT/ANCNV1FACgVIBikA5qVVyPm/CgCSKPcoBGdzYGByp9aeWO8sCQx+9g8E1Gu5ScEj6GnqKAFAp4FIBUoFAABUijjBpFFSAUAAXBqQLQo7Hp/Kn47dqAEA/KngUAVIq0AAWnAU4LTgKAEAp4FKBT1HagBoXnpT9tO24/GnBaAG7acBTgtOC0ANC07bTwtLtoAaFNLtp4U0u3AoAZil208LS4oAj20u31qTbRtoAZijAp+2l20ARbabj0+tT7aTbQBEF9qTbU22k20ARYFNK1NikK0AQ7aaRUxWk2+tAEJX1ppXNTEZppWgCAjmmkVMVppWgCBh7U0ip8UwrQBAV5ppFT7c0xhQBXIppFTFaYVoAgIpjCpyKjIoAgIphFTstMx2xQBAQaYeOKnZdo4/OomWgCBhTCKmIphFAEBqMipyKjYUAQlTjNR7ecZxU/IPFNdRgkde49KAFaJGdtySAg4OxeD70VH5kg4Dtj60UAXNUH/E4vf+vh//AEI1XAq1qY/4m97/ANd3/wDQjUKr3PSgBVHc9KkHNNHJqQCgB6jdwfzpwHOKQCpFGeD+dACqKeBSAEVIooAAKlVaFWngZ+lAAB6dKkUdqQCpAtAAFp4FKB2p4FAABTwtKBTlWgAVafjFKBgU4LQAAU4LShaeB2oAaBTgtOC04CgBoHFOApwWnhaAGbeaULzTwtKBQA3bS7aeF9qXbQBHtpdtPC4pcUAR4oxUm2jb7UAMx7UhWpMUYoAi20hWpStJtoAi20m3ipdtJigCLbTSKmK0wigCIrTStSkUhFAEJWmFamK00rQBAVppXNTlajYdu1AERHHFRkdqnIqMigCBlxTSKmIpjLQBARTCKmNMIPpQBCVpjDA4qZuBgVERQBEePpUbD8qlYUwjFAEDCoyKnIqMigCAimFamIppG36/yoAgPyj3qM5ByKlIqNhQBGVDHIOPailI5ooAv6io/te9J6ee/wD6Ear9as6nzq15/wBd3/8AQjUCigByipAOKaoqQCgByipAKRRUgFADlAPX86kVOaaq1KORigAHp2qQCkAqQLQAqingUgFSAUAKBTwKAKeq0AKBmngYoA7U8LQABaeFpQKcBQAAU4ClAp4WgBNtOC07FOAoAQClAp2KcFNADQOKXbTgvFOxQA0LShafigCgBuKTFSUUAN20badRQA0ikxT6KAI9tJtqWkxQBERSFealIpCKAIStNK1MVpuKAIStJipStNIoAhIphWpyKYRQBCR+VMZamxTCKAISKYRUxFMIoAgIphFTkVGRQBAy01hgYFTkY4/WomGKAICKjIqdhUZFAELComFTkVGwoAgIphWpmHNMIx9f5UAQkbfr/KoiOamYVGRQBCwqIip2FRkUAQkUU4g5ooAvaiP+Jtef9d3/APQjUCirGoj/AImt5/13f/0I1CooAcoqVRTAKlUUAOUVIq5pFXNSAenSgBw9O1PUc0gFSKKAHKM8GngYNIBUq89aABRUgFIBT1FADlWpAMdKQDHSngUAKBUgFIBTwKAACngUAVIBQAAU4LSgU8DFACAU4ClAp4WgBu2nAU7FLQAgFLRRQAUUUUAFFFFABRRRQAUUUUAFFFFABRiiigBCKaVp9FAEJFIRUpFNIoAhIppFSkUzFAEJFNIqYioyKAISKYVqcioyKAICKYeKnZajIoAgIphHY1MwqNhQBCy4qNhxU55GDUbLQBAwqMipiKYwx9aAIWGPrULCp2FRMKAIiKiIqZhio2FAEJFRn6VMwqNqAIfwop5Q+w+tFAFzUf8AkKXn/Xd//QjUKip9Q/5Cl5/12f8A9CNRAUAOAqVRmmoMmpB6DpQA8dMAcU9RTQKlUUAOUVIopqipFFADlFSAUgFSKKAHKM8VIBgYFNXpUgoAVRUiikUU8CgBwFPApAKeBQBwepfEc2OpXFpHpqyLC5Tc0pBOPwquPilJ/wBAqP8A7/H/AAritaO7XL4/9N2/nVT7n+9/KvpoYDD8qvH8WfPSxtfmdpfkeiH4oyIBnSUye3nH/Cl/4Wo//QJT/v8An/CvO1bs2SD+lKV2nH5H1q1l2G/l/FkPHYj+b8j0UfFR/wDoEr/3+P8AhTh8VW/6BK/9/v8A61ec0uKf9nYb+X8WL6/iP5vwR6OPiqe+kj/v9/8AWpf+FqH/AKBI/wC/3/1q84pQM0/7Nwv8v4v/ADD6/iP5vwR6OPip66T/AORv/rVIfigqqGOlHB6fvv8A61eeXFr5DYV9+PvEDGDnFRgkEk856+9JZdhWrqP4sbx+ITs5fgj0YfFJP+gU3/f7/wCtR/wtJP8AoFN/3+/+tXnJAzweKKf9mYX+X8X/AJk/2hiP5vwR6QPijF30p/8Av8P8KX/haMP/AEC3/wC/w/wrzal60f2Xhf5fxf8AmH9o4j+b8Eek/wDC0If+gVJ/3+H+FH/C0IP+gVJ/3+H+FecUqrnk8LR/ZmF/l/Fh/aOJ/m/BHpA+J0BBJ0uUD/rsP8KB8TrckD+zJf8Av6P8K83JJPsOgpU++PrR/ZeF/l/Fj/tHEfzfgj3HQ9aj1uza4jiaIq5RkYg4OM9fxrUrkfAX/IMu/wDrv/7KK66vm8TTVOrKEdke9hpudKMpbsKKKKwNwooooAKQilooAjIphFTEVVu7yG0C+aeWOFA5JqKlSNOLnN2SBK44imEVW/tOE/8ALOX/AL5pv9pQ/wDPOX/viuT+08H/AM/F95XJLsTlaYemKhbUof8AnnL/AN8Uz+0IWIGyUfVKazLCP/l4vvDkl2JSKjIqbggEdDTGFdpJCRUZFTEVGRQBCwqMj1qYjnFRsOTg8etAETDb9ahIqc+/SomFAELCo2HFTMKjIoAhYVEwqZhUbCgCFhTCMcnr2FTEYGSKibk5NAELZzRTiOaKALmoD/iaXf8A12f/ANCNRIM1PfrnVLv/AK7P/wChGol54HAoAeMdBUi9KYoqRRQA9RUiimqKmjQu4Ud6AFWpQpHUGpCyQDai5YdazW8QSJkmzZlHuKyq16dL43YmU4x3NIVIBWQNft5oGligfcv3kzzUK+Kbf/n3k/MVg8fhlvIh1qa6nQqKkArnh4ptx/ywk/MVZtvEtlLKiSBoQx2hm6Zpxx+Gk+VTBVqbdrm4BUgFNUA9KkArrNRyin9AaRRTm+430NAHgWpnGq3bfxGZvw5qnU96d2oXJ9ZW/nUIr7SC0R8lJ6igU9TxtPT+VNpwFWQKV2n+tHagE4x2pyIXdUXqxwKrYRbMcRthsUM5HGDzmpFWKGBQFViw3EuOH45UHsRQqQ7QEKxlCS5zzkdMe1VZJGkOSMA8kDpn1rJLm0NG7ajpJncbN7mMH5Qx/nUWKXFLitkrbGTdxMUuKXFLTsIQClopyrnk8LTAFUdT0oJLfTsKUncfYdBRRYBMU5Pvj60lOQfOPrQB6r4C/wCQXdf9d/8A2UV1hYCuT8Cf8gu5HT9//wCyiupz6CvjMZ/vE/U+qwf8CPoP3D1pc1Hk9xSg/lXMdI+iiigAooooAjnmS3heWRgqIMsT2FefnVpNV1uSY5EariNfQZ/nWx44upIrOCBWIWViWHqB/wDrrk9Fb/TH/wBz+or5fPMTKTdBbLc6KUbLmOzVsgUpOPrUa/dH0p1fKo1DNCf6xfrSUqffX61SA0IObdM+mKUikth/o6+2f5mnt9K/SMK70IPyX5HHLdkDCoiOanYVGw5yDXQIibrgdvzz61E2T1qYio2FAELCo2qZhUTCgCFh6VGwqZhUbCgCBhTCMDNTMMDJqJuaAIX5PNRMKmYVGwoAhopxHPSigC5qH/ISuvTzn/8AQjUS1Lfj/iZ3f/XZ/wD0I1GKAHrUq0xakUUASKM1atB+8Priqy1NC3luG7d6AHs2y3uZMfMqE1w8dxdhPtXmbk3YIJrubxG+yyywEElDwa477PPKALjy4YVOSF714uaXc4pdjkxN7olACalEy8LMp3CstxiRwOgJq615GZnlU/cXZGP61QFeLWaeiOSTHCodQbFiv+/U1VdTbFrGP9qsofEZnQ+F/Fv2fZZai5MXRJT/AA+x9q9DQhlDKQQRkEd68IU1694OLv4YtDISTgjn0ycV9FluJnN+ylrY78NUb91m8BTmUmNgOpBxQBTwK9c6z551mN9M1e5tryKRJVcn2IJ4I9qo/bYB2evbvGng6HxPpxMYCX8QJhk9f9k+xrwO6tp7G6ltrmJopomKujDkGvco5hOcfM8Kvg1Tl5F/7dB/t07+0Lf/AG6xyaWKOSeQRxqWY9BW312ojn9hE2FvoGcKN2ScVdkuLGGPG98qcNIP4W9CPT3rGjEcURjkEHmIxEokOGx22mqFzcNM+4kkAYBI5I7Z9TU/Xaj6lKhBHUvOly/mpjawHPrSVR0dg1ku7PDEfStErtNetRlzQTOKorSaEApaKWtiAxShSSAOc0Cp7Zf3m89FBP1OKG7IChNe2tvIVlc5U4O0d/So/wC17Vu7Y7DFc3dytJcOx/vHj0pgc1w/WJXPRjhIWR0/9qWvq35Uv9p2v95vyrmg9PD0fWJD+qQOj/tO1/vN+VKNUtgQctx7Vzu40oel9ZkL6pA9++HkwufDstyqkLJO2M+wArren51wvhPxR4f0rw5p9g+oIkqxjzAY2ADnk849TXcRyJNGskTB0YZDLyCK+YxEnKrKT6s+ihhqmHpxjOLXqrDh+lHc0Y9aADn+dYgPFLRRQAUUUUAcV4/4SyPu4/lXMaKf9OP+4f5iun+IP+osT/tP/IVy2in/AImA/wBw18fnC/fz+X5HXT+BHboPkH0pcUkf3F+lPr5woZSr98fWlIpB94VQGlbD9x/wJv5mnMKzD4g0uzlltbi7CTRks67GOAeRyBipLDWtN1ZiLG7jmZRkgAggeuCK/R8Dd4Wm/wC6vyMJ0aivLldu9i0etMIqYrimHpXUYkDCo2FTMKjYcUAQsKiYVMwqJqAImHNRkYGTUxGOtRNQBC3NRN1qY9aiYUAQtUbVM3WojQBEaKUjmigC3f8A/ITuv+uz/wDoRqMCpb7/AJCV1/12f+ZqNaAHrUyiol61Moz0oAeoqRRTAAOBUq9KAK+ou0em3DKxUhDyK4dpZJCPMkZvqc12usnbpFwfVa4gda+dziT9sl5HBin7yHCnYpopw614zOUUVS1U4hiHuavgZHHX0rP1Y7Fhz97nA9KumveEUE+Tk/e7D0r1/wAHLjwtY+pUn9TXjgNe0+E12+F9PH/TIGvbyv8Aiv0OzC/EzaAqQCmipBXuncOArn9b8FaH4gulub60JnA2+ZG5Qke+OtdDRTTa1QpRUlZo871j4aeGrPSrm4iguA8aEqfPY4P0rz8aLa2qhkTMi53Zc4dDxx7V7d4lbZ4evWwD+7PB7815BM4k2gKFVRhR1968nMcXVp1Eoya07nnYqMYSXKjHudPt58DymVQSeHJJJ7k96qHR7XH3X/76raYVCwrgWOxH87+85L3KlvbJbQKkYIGSeTmrKkY2t09fSkYYVPxor9PymTlgaUpO7sebV+NikEcUopVIxhun8qdsxy3T+deiZiKoxk/dqaAlnbsNhwPSoSdx9vSprYfM/wDuGk9hdTjPIWSRyxP3j0pwtIv9r86kHDN9acDXy9WrP2jSZ+r5dl+FeFpuUE20n95GLSL/AGvzpwtY/wDa/OpBTlIB5GRUe1n3O7+zcH/z6X3DBaRerfnT1tIgQfm/OphH3B+X1peM8Zx70e1n3NI5Zgv+fS+4lWRh3r2b4eamL3QBAx/eQNt6/wAJ6f1rxYdK7f4ban9l1z7M7YSddv49q56iuh5rR9thZW3Wv3f8A9jAApaQHIpa5z4kKKKKACkJwMmlrnfG+q/2R4VvLhW2ysvlxn3bj+WaaVy6dN1JqC3ZxfivxTBrOsHT7TDQ2YJMoP3nPBx7CqmiH/iZL/umuN0Fv9IlJ6suf1rrtFP/ABNI/of5V8nnUUsRO3ZfkerjKEaE/Zw2SO/j/wBWv0p1Ni/1a/SnGvlzkCkA+b0pev1pPYjIrSFr67AcB4vka28RzMAGSREyu7BBAq74CnMmuyEgDMDAAdAARWb45XHiVif4oUP86teAGxr4HrE4/Sv0bLmnhIW7I+jnFPLW+vKemsKjYVKwqM10nx5EwzUTelTMKibnrQBE1REcc1MwxUTUARNzUTVM1RNQBC1RsKlaom4oAiaomFTHn/Go2XjJ6UAQ0Up60UAW77/kJXX/AF2f+ZqIVNff8hK6/wCuz/zNRJzQBItTKccCo144qRetAEqinrTF61KB3oAz9eONHm98fzrixXY+Ijt0hh6sK44da+ZzZ/7R8kefivjHCnDrTRUg+Q8/e/lXlHMOHyc/xfyrM1f5jFg84OR61o1k6ucTRY6ha0pfEIog17h4aTb4b08f9MF/lXh/DKW6HuK920Fdug2K+kCfyr3MqX7yXodmE3ZpCpBTAKkAr2zuFooooAxvFP8AyLl4M4yoH6ivImUjIPWvW/Fn/IuXX0H8xXlJwRtP4Gvnc1f79en6s83GfGvQqsKhYVZdSCQagYVwRZyEMnRPxpBSyj/V/Q/zpUXqT93+dfrmUaYCl/hR5lX42Kq9zwP50u7PDdO3tTSdx9uwpa9GxncCCDU9v95/9w1CDxg9P5VNbjDPn+4aUtmByTD9431pQOaG/wBY31pRXylX+JL1P2LLv90p/wCFfkOAqRE3ewHU01F3H0A6n0qQtngDCioO9Dww+6B8np/WlKbcHOVPQ0xakVscEZXuKDWICrmmXTWWowzocFGBqoV24PUHoaAcEEVLNLJqzPpGxuUu7KG4Q5WRAw/GrFcd8PNSF7oPkM2Xt229ex5FdjXK1ZnwGJoujWlTfRhRRRSMAryX4waoS9lpaN0zM4/QV6yxwpr508Zan/a/i69uQ+6NXKJ7BeKuG9z1smo8+I5/5SropxfSKOgjx+tddorf8TSH8f5VxujHGouP+mf9RXXaQ2NUg+p/lXyeb61pPyOvNF++foeiwn90v0p9Rwf6pal6fWvlUeWJ0+tHX60UhqkwPPvHi41+I/3oB/M0/wABnHiOL3Rx+lP8fLu1e1YfeMH581B4HbHia199w/8AHTX6HlLvgqfofSx1yx/4WersKjapTUbCu4+NImqJhxUx96ibrQBE3PWomFTNUTdKAImqJu9St1qNutAELVE1TNUTDvQBGR3NRE54PTt7VK9RNQBGRzzRRuI6UUAWr7/kJXX/AF2f+Zpg4HFPvf8AkI3X/XZ/5mo1oAkWplqIVKtAEi1KvB4qJamWgDI8TkDTFHrIK5EV1Xik4soR6yf0rmANq57/AMq+XzR3xL+R52J/iCj5QD/F29qB1pvWnCvMZzjqx9YP+koP9itiq91ZRXm0uSrKMAiqhJRd2SzAB4r37SV2aTZj0hT+VeLjRo/+e7f9813lv4zlt7eOIWaEIoXJc84/CvVwGMo0XJze504apGF+Y7sVJXD/APCcSgc2UefTzD/hR/wnc3/PlH/38P8AhXp/2rhf5vwZ1fWqXc7iiuG/4Tyb/nxT/v4f8KT/AIT2b/nxT/v4f8KP7Uwv834MPrVLubni9seHZ/cqP1rytq6TWvFFzq9sLdokiizuIBJJrnWFeJj8RCvW5obWOHEVFOd4kbcjB/A1WcVZeoggIJbj09654sxRWkUfIT0x+fNMyWPt2HpT7gnegPGF6elRiv2DKl/sNL/CvyPLq/GxwpaTtS16Jkwqxan/AFgPTYfwqCprf/lp/uGpn8LGtzk5B++b60qjJAzj3odS0z46A5NItfJ1X+8l6s/Ysv8A91p/4V+RKWH3V4UfrUkS75FXPU1EBU9txMpqLnoRRTsr9Lwy7RtMblSM+lXRWRcabJ4d8UyWbsTFcxrNGx7hhkf4VrA8ZqIS5lqThavtYXJFbHB5B6iggA8HIpuaUcnA61R1I7j4b6n9l1r7KzYS4XZ+I5H9a9iFfOmm3Taffwzxn5kYNkexzivoOyuVu7OK4Q5WRAw/GueotT5bPaPLVjVXX80WKKKKg8IxvFOprpHhu+uyQGSIhf8AePAr5tjJYvIxyWPNet/GPVfJ02z01G+aZzI4/wBkdP1ryZF2oB7VW0T6vJKPJQ539p/kXNHONTPvGf6V12lH/iZwf71cfpJ/4mg90NdhpjBNRg/vFxz6V8vmy/ev0MM1X735Ho8HEK+tSVDbH9ytTV8kzyApDS03NNAcN8QRjUbEj/nif5iqng1wfElkTw2/H14NXviEMXGnt6xsP1FZXhFtviSwP/TUV+g5M74Gn8/zZ9NQXNlr9JfqextUZqVulRNXonxhE1RtUpqJqAIjUbVI1RsKAImqJu9StUZHFAER96iY5qVqiNAETVEalaomoAjOc0Up60UAWb7/AJCV1/12f+ZqNakvv+Qjdf8AXZ/5mo1oAlWpRUS1KvWgCVakXpUYqVeOtAGF4pbbBb+u4n9K5gMQ2a6HxW3NsPqa50da+UzJ3xMvl+R5uI/iMeQMZHT+VGaQEg8U4jjI6dx6VwMwHClpop1SSFPA2gE9ewpANoyevYUDJOTQ9AF560hpaQ0AJTadSUEjDTDUhFNA4yen86pARFepPSq8hJ/oKsSHJ9qgetUxorzYZkB67eDUfIODTp/vr/u0A7gAeD2NfseWaYKl/hX5Hl1PjYgpaTBHBFLXeZMWp7cZ8z02HJqADPsO5qeE/LKBwAhqZ/Cxrc5KdsysF4UGhaSX/XP9aB0r5Kr/ABJerP2PL/8Adaf+FfkSip7c/vh+P8qrjpU9v/rl/GoPRgdL8VNHK+GvDviCFPmgjWCUj0Iyv9a5eCQSwq46MM17fqOiL4g+Gb6djLy2amP/AHwMr+orwHQ5Ga2MDA+ZExUisKbtKx4+U1rylB92ai5JwKeTt4HXuaTITgHnuaQVse6tR8b7CO464r2r4faiLvw8sBbLW7FB/u9RXiddz8NNT+y659ldsJcIV5/vDkfpms6i0PPzah7XCytutf6+R7DQelIDkVn65fppei3d65wsMTP+lYnxcYuTSR4T8Q9T/tbxtcIrZjt8Qrj26/rXP8k49aiike6uprmTJeRiSfUk5NTk+XkD73c+lVLY+9oU1SpqC6Il00iPVEA5Yq2T6V1enNjULf8A3xXH6ecapH9D/KuusDi9gP8Atj+dfNZsv3nyPIzRfvPkemWv+pFTZqvbH9yKmr488VC5oopM00BxvxDX5dNb2cfyrE8LkJr9izf89lwPxroPiAALTTnIzhmAH4VzHh98a5ZsT/y2T+dffZG/9ih8/wA2fTYL3sBbyf6ntzdajYZqRupqNq9Q+MIjUTVKaiagCNqibpUrdKjPv0oAiPT2qJjUrc1EaAImqI9alNRN1oAiao2qRqjagCM9aKD1ooAs3v8AyErr/rs/8zUa0++/5CV1/wBdn/maYtAEoqVetRCpk460ASDipRUQHGakWgDmvFR/0i3H+yawB1rb8UH/AE+Iekf9axB1r5HHO+Jn6nl1vjY4U5Tg5popygk4AyfQVxmQ/HGR0/lTgpAzgk9hTVbac965zVtRnN3IqSuqKcYU4xV06bm9Atc6XY5PIP5UoVv7p/KuMivbqWRUjuJGZiAFyck12kHgPxTLGrtJBHkZ2tccj8hXRHA1J/DqUqcpbINjf3T+VGxv7p/Kpx8P/E//AD3tv/Ag/wCFOHw/8Tf897f/AL/n/Cr/ALOrdh+wqdir5b/3TSFG/un8qu/8K/8AEv8Az2t/+/5/woHw/wDEmfmngx7Tn/Cl/Z1fsL2FTsUNuOWBA/nTG5P9K0rnw/q2kW27UWiZGOIwkm4g/lWaa5qlOVKXJIzlFxdmROKgerD1A4oiJFOc/vR/uimilm/1v4CkFfs2XK2EpL+6vyPKqfGx4IYYPUdDQFOTnjHX2pFGfYDqafuDgL0x0/8Ar12EjSc8DgCpofuy/wDXM1D0ODUsX3Jf9w0pfCxLc5KU/v2+tKKbJ/r3+tKtfI1f4kvVn7Hl/wDutP8Awr8iUVPbn98v41XFT2wJnUCoPRifRfh8f8U9Yf8AXBP5V8/eMNNHhz4i6haxptguz58Z7YbnA/HIr6C8Pf8AIv2A/wCmC/yrzX44aKWsNO16Ff3lrJ5MpH91uV/JgR/wKuZOzufJYKr7PFvzbPPx0pQaigkEsSuOjDNS10n2Kd1cWremXj2OoQ3Mf34nDj3IOf8AEfjVOhWKsCOoNSymlJWZ9LWk6XNpFPEcxyIHU+oIyK8++MGrG08NR2CN+8vJQCP9leT/AErX+HepC88MiBmzJaOYuvO3qv6HH4V5j8U9a/tDxn9hjO5LVBEfZjyce/SsOp8fg8I445wf2W/+B+hytsvk26j+M8k+lB71KybVGOV7GoCaJn1q0Q+xONTi/H+VdbYn/SoT/tj+dchaHGpQ/U/yrrLJv38X+8P5189mq/eL0/zPFzP4/ken2v8AqBU9VrQ/uRVjNfGvc8NC0dOtHTn9KTrzVJAcp8QRnTLBv+mrD9K5DRm26pbH/pqv867Hx+M6JaH0n/oa4nTDi+gPo6/zr7jIXfCL1f5n0+W64O3qe9N1NRNUjHjNRtXsHxZGajantUbepoAjb36VExqVuTmom5oAiao2qRqiY0ARtUTVK1RGgCNqiIzUhGaYxHT9aAIy2DwKKQ8GigCxff8AISuv+uz/AMzTFp99/wAhK6/67P8AzNMX5frQBKvHXrUinmohUgoAmU4NSj1qFalU0Acn4mbOqAekYrJRS7hR1NaXiFg2rv7KKzogxlUJjd2r4/Fa4ifqzy6ms2SNC6uFHzE9MVYjU2zsd+WAw2Oq+49abna5YkblOA38PTkVC77+BnaPug9vas3aOqJ0QsjK0mUBwfXvXGagSb6bB/iIrse4rjbzm7lP+0avD7tkdSz4bh8zxLpqkZBuE/nX0WvWvn/wkm7xXpg/6bg/zr6AWvoMu+CXqehhvhZKKeKjFPFeidI6iiigDk/HRxYWw9ZD/KuAPXNd547I+yWg/wBtv5CuDNfK5n/vUvl+R5WK/isiaoXrQgspLn5s7UH8RpzWunp8rzkt9a5oU5NXMlF2Ofm/1v4CkFal3pYbMlrJ5gA+73rKHU5r9jwDX1aml0S/I8qrFxk7jhS0lLXYZBUsX3Jv9w1EKkT/AFc3+4aUvhY1ucnL/r3+tKKbJ/rn+tOUEnAGTXyNX45erP2LAf7tT/wr8iRQScDk1ZgISUBTk85NQZCDavXuakg/1o/GoO+J9G+Hf+ResP8Argn8qh8U6OmveGdQ01x/r4SF9mHKn8wKl8O/8i9Yf9cE/lWmeRXKfDTk41W10Z8qaYXSJoJBho2IrQq/4103/hH/AIg3sQXFteHz0Hb5uuP+BZrPreDuj7bCVVUpKSJYYWmYhSABySafHaSyXPkgcjqewHrS2ays7GMqFA+fd6etS70VGZ/4wNwzjeM8MvuKbNZTabSOt8DaxFolxcpNIDbSxMxfphowWwQfbdXmRun1XWrvUHB3TSNJyc4LHOK055DcLIsjE712kjr9frVGztBaxld24k5JrK3vXMYYZRrOr1dr/ImbOMZ4qE9TUz1A3WlI6QtuNQh/3v6V1Vof3sf+8K5S3OL6E/7ddTbH50+orwM0+Neh42ZfEvQ9Rsz+5FWc+oqpZH9wPpVnNfGvc8EXNJmkzRSGc547GfDsR9Jx/I1wVk2LmM+jD+dd/wCNxnwyT6TrXG6bpbvtmnfyk4Iz1r7TIH/svzf6H0eWTjHDPm7s9vBzGp9VH8qY3SliKmCM7/4Bz+FI6kDOcj1r3D5B7kbVExqRjUZoERsaiapDUTUARt1qNutSNUTUARt9ajPNSHmomPYUAMc9hULVI3WomoAbu9h+NFJiigCzfEDUrr185/5molp99/yE7r/rs/8A6EajFAEy1KtQrUqmgCValWoVqVaAOO1rMmtTKoyeAB+FVo4ym9HABYZDg5HFXdROzVrtxIOuCV6p/wDWrOaQuccAZyQOmfWvkK9lUlJ92eXO3M2OaZ5F2tjGc8DqaaKMYwexoFczbe5mLXH3HM7n/aNde3Ck+1chLzI31row/US3NrwWm7xdp3tIT+hr3gV4d4FXPi+x46Fj+hr29a+gy7+G/U9HDfCSg1IDUQqRTXoHQSUUCigDjPHZ/d2g92/pXEBdzBR3IFdr48P/AB5j/e/pXFhtrhvQg18pmP8AvUvl+SPKxP8AFZoXxZfJs4jt3cH6VVmays28pojIw+8TVq/zuhvIxuC8n6VTaS1+0NcmQMCD+7K85oe/9bCe5Wm227C9tCfLyBIlVdTjVLoOn3ZFDCrBVk06YMuDM2EX61W1Nx58cQOfKQKfrX6tgv4cPT9EeXV2ZUpaSjNehc5haev+qm/3DUdSLkwzYHOw0S2HHdHJsC07AckmpchBtU5Pc1HIQsjqvUnk/wBKFr5Gp8b9T9hwP+70/wDCvyJAKng/1oqBanh/1gqD0In0Z4c/5F3T/wDrgn8q1Ky/Dn/Iu6f/ANcE/lWpXKfCVf4kvVnlPxq0czaXZ6xGvz2snluR/dbp+oH515vaK91Gpjx93JJOAK+iPEulx614evdPfGJoioJ7Hsfzr5704vY2kts7qdkhGQOGPQqw6itIPWx9Bk+IfI6fVFkb4bc/8s5Ymz/vZqtNM8xBfAwMAAYApHkMhGSQo4AznAprqV4/I1oe9GNtXuNpppaQ1LKuRtULdambpUJrKRLZHEcXsH++K6m3PzL9apeGdIOoXV/cOv7uyspJ/wDgRGF/qfwq5bn5h9a8LNPiXoeJj5qVSy6HqFgf9GX6CrWapaec2if7oq3mvjJbs8UdmkzSUhNAFDX7dbrRXVhlVkVyPoa4SRmvtV+zbisMQy2O9ejyRrcQS27NhZFK59D2NcVJ4b1ex1h5ha+bBKuGZHFfVZHiaVOhKM5Ja9fkepgK8YRcZOz6HqVq0Zs4MDI8tcH8KeflYDqrVn2t7BBZQxN5m9Y1XAjPGBU7XsI8tPnz1+4ele4sZh3tNfejwZRd2PYbSR6GomqF9StyxP7zr/zzNRNqMH/TX/v2aX13Df8APxfehcsuxOxqNqgbUIP+mn/fs1Gb+H0k/wC/Zp/XcN/z8X3oOV9iZqiPNNS6ilbaCwJ/vKRSseMDpW0KkKivBpryE1bcYx9OlRNUjdaiPerERsajantUbUARk80UhPNFAFm/P/Eyu/8Ars//AKEajU1Jf/8AITu/+uz/APoRqJaAJlNSr1qBamHFAEq9M1OoGCp27gcZJ6VDHjvjk/Nk9qeGJ5J/GgDidUmaTUbgZBAkPO0An61VFPuzuvJz6uf50yvjKj5pNnkSd2x6tj3B6inEY5HIpg6U4HHuD1FZEiOcRsfY1yL8sfrXWzjEDkdNprlSoyWPT+ddOHW40dJ4AjJ8WWzdgrn9K9nU1498Pfn8VRnH3Ynx+lewA19Dl/8AC+Z6OH+AlX2qQVEpp4ruNyYU6owafmgDiPHZ/fWg/wBlj+tcYeldj46Obu2HpGT+tccelfJ5h/vM/wCuiPKxH8Rk0F9JbDZgOn909qR7+1B3LZjf6kCqzVXeso1JJWM1JkN1fTzXfmltpU/KB0WqxJJJJyT1Jok/1jUlfsmGSVKPojyZttu4oNOpoBJwOtOAJOB1rciwoGeBT87becDrsOTTSQo2jr3NIeLeb/cNKWqGt0co3+tf609aY3+tb604V8lU+N+p+wYL/d6fovyJVqaL/WCoBU8GDIMnHWpO+J9GeG/+Rc0//rgn8q0ywrM8OceHNP8A+uCfyrQwd1cp8LV/iS9WHOa+ffiBp7aR47n4CwXIEiAKAOev6/zr6GAwK8w+Muj+fo1rqka/PaybXIH8Lf8A16admdeW1fZ115nmGaUNxhvu/wAqiicSRK3qKfW59ne6FZSp5/OmmnBhja33f5U1xtNSwuRtUeAg3MMnsKmICjcw57CoAkk8qxoC0kjBVHqScCspENnqHgfSjB8Odb1F1/eXschBP9xVIH65NchAeRXsz6ammeAZrBBgQ2DJ9TsOa8WtjkCvEzRax9D5WNb2s5z7s9P0xs2cf+6KuZqhpZzYxf7gq7mvjJL3mc4tJmkJxSE0WEKTUiXLKu1xvHvUBOKbmtITlB3iBZN0q/ciAPqartM5Ykscng0wmmk1bqSluFhS59TTC59TSE0wkmkkA4ufU03cT3P1ppOaYzcYHSqSAkDkyw8nG8VpMayA37yP2cVqsa+oyJ/uprz/AEMKu4w1GaexqJjXumQxqiapTzUTY70ARnIJHQ96Kn6k8RMOxZucUUALfkf2nd/9dn/9CNRKaTUXxqt4P+m7/wDoRqASilcC6pqVWAHNU1lC/WnCcetHMgLoOO9PDcHmqa3CjjPFD3ChDz2qXNWFc4+VszSH1Y/zpAagNxHuPzDr60v2iP8Avivj2nc8losA04GqwuIv74p6zxYyXAH161PKxWJZjttpSfu7TketcvNycj7vb2rcvbuM2smHH3cDmuaN2inG4HPUDmumhF2Y4o7T4djHiNm9IG/mK9XEleQ+B7hLS/mupG2RmPYpbjJzXfrr9qf+Wq/nXu4OShSsz0KLShqdGJKeJK50a9bD/loKeNet+z11+1ibcyOiEnvTxIPWucGuwHndS/2/B/epe1j3DmXcy/HDbr23x0EX9TXJE1r+J9UiuL6Jw4wI8dfc1hNcRYyrjHfnpXzGM97ESaPLr61GOY1A9I1zF/fH51C9xF/fH51hGLMkis33zQKTcCc+tKOTgV+z0dKcfRHlNaijJPHWpM7hgfe7n1phYLwp+ppMj1rTcLC0r8W83+7S5D/7386jnYLbS8/wmhvRglqcw3+tb604VdGga1Komisg0bjcp8wDINH/AAj+uj/mHn/v4K+PqTXO/U/WMJiaUaEE5dF+RWFSp94VMNA13/oHn/vsVKuha4owLE5PBO8cVPOjrWLor7R9B+HOPDmng/8APun8q1OK80sPE2p2ljBbCwIESBB8/oKtDxbqR4Nlj/gVY6Hy08O3Ju56DmszxBpqaxoV7YuAfOiZR9e1ce3izVR/y4/+PVE3i3WO1hn/AIHRoKOHkmmmePWyvBJNayjEkLlSD7VYJrU1vRNVvdcm1K2sRGJzl49/fuRVL+w9cH/Lgf8AvsVopqx9VRxlPkXM9SvmnqwVf3nfoPT3qYaJrSjc1gSew3io20XXCSTYsSf9sUnNFvF0X9orykg8nOe/rXQeAdN/tTxjZhhmK3Jnf8On61ijRtaI2tYNt9d44roPC0ureG2uJP7O3SzYG7f0UVDlHuc2KxUHRlGD1Z7frDq2h365620n/oJrwG2OVX6V19x4v1eW2libT2w6Mp+b1GK4mGRoTtmjkjI/vKRXkZmublcTwaUPZppnqOkt/oEPP8Aq9urA0vU7VLCEGeMHaP4hV7+1bTGTcxf99ivjp05cz0INIMO/SmFuc9qzjq1oT/x8Rf8AfQpP7WtP+fiPH++KOR7WFc0C1NLVQOqWg5+0R49dwph1a0/5+I/++hR7OXYLmgWppNZx1a0/5+I/++hSHVrT/n4j/wC+hVKEuwXL5bim5PUGqH9qWp/5bx+/zCmNq1p0E8eP94Vag+wrmgzAjj8RUZaqB1W1ByLiP/voU06paEZE8fuNwq+RvoIvluV/3h/OtgtXK/2lbuQqyqWJGADmtv7QSK+hyT3YzT8jOorltjURYVAZyexphlJPFe9dGdiYnNNZgRgdf51C03GBURlouKxKSc0VD5oPUHPtRTuFhdUJ/ti9/wCu7/8AoRquCQMnr2qzqYC6vek9TcPgf8CNVhUcpAoJJ708ZpAKkAFHIKwgBpwXPBGRTgOKeFpezQrGdJoenyOWe0iYnnO3rTf+Ee0z/nyi/wC+a11HY9KkEYHJ6fzqfYQ7C5EY6+HdM6myix/u9aU+HtNY82UXHT5a2duaeEFHsIdhciMQeHNM/wCfKH/vmpY9Dso/uWsS/RAK2Qg9KeIx6UKjBdA5EZS6ZCBxEv5U4adH/cFa4jHpTxEPSn7KIciMb+zk/uClGnjP3K2liB7VJ5Q7Cn7KInAwjYZ4CcUn9nn+5XQCJfSniEelP2MOwuQ5WfQ4bnHm2qPjpuFQDwzag5Wwh/75rshCPSniEelHsafYXsziG8L2xHy6fD9NtQv4Wjx8umQn/gIrvxCBThAp6CqVGl/KL2R47d+HNfiuXW20x5Ys/KVdRx6cmojofiVRtXR5j6nen+Ne0iAUogX0r1Y5lUikjneBg2eJ/wBg+Jv+gNN/32n+NL/YPif/AKA03/faf417aIFz0pwgX0FV/alTsL6hA8RGgeJ/+gNN/wB/E/xqWPwx4kuX2TaY8UbfeZpFPH4GvavIX0FL5I9KTzOq1YpYCmnc4a20rUY41RoVAUAADtVxNNuz1jFdcIRS+SB2rgbj2O1XXU5ddNnA+4M08abLj7orphCPSjyR6VPu9irs5waa/wDdFPGnH+6K6HyR6UeUPSlZD5pGCNO45UUv9nf7Ire8oelJ5YpWRXMzD/s4f3R+VKNOUclB+Vbflik8sUuVBzMxv7OQ9VFH9nR/3BWwYxSFBS5UHOzI/s6P/nmKP7Pixjyx+VapQUhUUuRD52ZX9nQ/881/KkOm256wxn6qK1NlN2DqaXs0HOzK/siy72sP/fsUh0qy/wCfSD/v2K1CvNMK1Dow7BzMzP7Ksv8An0g/79ikOl2X/PpB/wB+xWkVphWl7Cn2Fcz/AOzbPGPskGPTyxTG0yz/AOfSD/v2K0CBTcY+lHsIdguZ502z/wCfSH/v2KadNsz/AMusP/fsVfZaY3tR7CHYLlFtPs+gtYcf7gqM6fZ/8+sP/fAq8aYaPYQ7BconT7T/AJ9of++BTPsNoOltF/3wKutUZo9hDsO5UFpbIcrBGp9kFOIA6CpjUZBPSmqUVsK5H17UxjjgVIxGMD/9dRNVciC4xjTDTmqNqdguNJopDRRYLlnVP+Qxe/8AXd//AEI1XFT6p/yGL3/r4k/9CNV1qiSUVItRKakBoAlFPFRg1IuOp6UASqO/apAexHFRBiaeKAJcYp4qNT2PSpBkd6AsSCniowaeDQFiUVIvNRKc08H0oFYlHp2pwqNTTwaB2JAPeniowaeDQKxIBTgKYDTweaLjsPApw4pgPpTgadwsPAp2KYDTgc0XCw7FOApgNODUXCw7FKKaDS5xRcB+KMU0Gl3UXAdRTQaXNFwFopu6jdRcBcUUm6k3e9FwFJppoJpCeKLgITSGkJpM0XADTTQTSE0rjA9KYTQSaYTQAE009KCfemE0ABphNKTUZNAATTCc0E5prEUAIWHTtUbfpSsaYTQAhNRk0rGoy1ACMajJpxNRk5NACE5NRsewpzN2FRk0AMJpjGnE1ETQAhNRsaUmmE0ANJopCaKALOqn/ic33/XxJ/6Earg1Nqp/4nV9/wBfEn/oRqsDQBODTwahBqVDxk9P50ATIeMnpTw2ah3ZNPDUCJwaeDUAapAaAJwakVux6VXU1IG96ALAOKetQo35U/d+VAEwb8qeDUINODUAThqeGqAN71IGoAmDU8GoA1SBj2oAmBpwaogeOKUNQBNmnA1CGpwagCcNTgfeoA1ODUAT7qUGoA3vT91AyXNLmoQ1Lu96BEufelzUWaN1AEu6jJqPJo3UDJM0ZqLcaNxoAlLU3NM3flSbqBEm6mlqYWpNxoGPLZpM1GWpNwxzQA/PemFiT1ppf3pC1ACls00mmk+9NLUALkUwtSFqaWoAUtTCc9KTNNZuw6UADN2HSmE0hb3phagAJphNBb3qMt70ALuxUbeooJpmTQAE5NRs3YUrnjjpURNAATUZagmmE0ABNRk0E0wmgBGNRlqG9qaTt7/N/KgAO0HDE59qKiJ5ooAt6sf+J1f/APXxJ/6Eaqg1Y1Y/8Tu//wCviT/0I1WXpk9KAJl6ZPSn78/Sot2TTg1AEwNSA1CGFPDUATqwxUgIqKKKSX7ik+9Wfsc4HQH8aAGg1IGqEhkbawIPoaeDQBOGqRW4quGp4egCcNTwagDU9WoAsA04GoA1PDc8UAWAacGA6GoN2BgU4NQBYViKduquGp4bFAE4anBqgzShqAJw3NO3cGoA3Snhjj0x+hoAmyO3T69aUNUAanBqAJ93tS7qg3U7dQBLupd1Q7qXdQBLuo3VFu9aN1AEu73oz71Fuo3UASbvekLVHvoAZugoAfuFJuppRxzimE0ASFqaWzTC1N3GgCQtxTS1RljSFjQA7dTS1MLU0sRQA4tTc5pu4mml/TpQA5m7Uwt69KYWppagBxJz1qNj70b+3UUxmoACajJoLUrNvxjJ749R7UAIo5UtnaeM0yUbWPYHoM9KdJL9OmBjoR9KrkigALYqMmgmmE0AIT70wmgmmE0ABNRk0E01jt+v8qABjt+v8qiJoJphNAC5FFR5ooAuat/yG9QJ6C5k/H5jVTdmp9ZOdcv/AGuZP/QjVQGgCcGng1CDTwaAJwas2kXnzhT90cmqYNaGmMBM47leKALTzSPL5FvhQvBI7U9YZQfkucv6ZqvbkhrmMcSHOPeohEYoBMSyybsAEUAXs/aUaORdsycj3qqDVsn/AE6Fh1KHdVEv85x0yaAJQakBquDUgNAE4ang1ADTwaAJwaeGqANTg1AE4anBqhDU4NQBOGpwNQBqcGoAsBqcGGcZquD+Xc1KzAfLjgdvX3oAlLjoe360BveodxJ5NLuoAnDUuag3U7dQBPmjPvUO40oagCbPvS7sVDuxRu9aAJt1G+oN1Ln3oAm3Um6os+9JuoAtRAMSzYwtG95idp2qKjiO6CQDrTAxa3wuSQeQKAJ/nAyj7vamOwdPMHBHDCoxmOSPBOW6igsAZx2x+tACZ96TcKi3Um+gCQt700tUZaml6AJCfemFqYWppagCQtx1phYUwtTS1ADiaaT70wtTS1ACk00mmk0Lyw3ZwfwzQAL8zdcEDih5QwJwQ/H4UkkoznHI6ccr7VAWoAVjUZNBNRk0AKTTCaC1MJoACajY0E00nb/vfyoAC236/wAqiLGgkUwkUABY0wk0E1GTQAuaKjJ5ooAuayf+J7qH/XzJ/wChGqgNWNaONe1H/r5k/wDQjVQGgCYGng1CDTwaAJwalhmaGVXXqKrg08GgDXLW12Q4k8qT8qXbBEwea4MxHRc5rJBqRTQBfN2zNI+MMw2j/ZFRA1AGp4NAE4anBqhBp6mgCcHnA60/NQBscD8TTg1AE4anA1CGpwagCcGng1XDU8MaAJwacp3HGcd6hQ5bpnAzg1JuAVcE/wB5TQBMH2jGWwCcEdDSZFQ7yx5OaUNQBYD4pdw6g1AD704NigCbdnvShqhz6Gl3UATb6duxUIbHWjfQBNv9aN1RbqN1AEu6l3VDvo3UATbj60m6ot3vRuoAnjmMbZ6g9akIjc7kk2H0qnupC1AFvfHFyG3vURlJTb6nJPrUO6k3UASFqbuqMtSbjQBIWpMk1FuzSF+w6UAPLelNLe9MLU0tQA8mmE00tTCxxQA8mmFqaWpVI2sW+7wMjqKAFVd+4lgoFDyHbyGBKgbT0psjlH4OHHyn0NQs+4kk5NAAW96Td2PSmFqaWzQArHBphNJuGMHpTWOO9ACE0wtQTTSdv+9/KgBS236/yqImgmmE0AITTCaUmoyaAAmmE0E0wmgBSaKjJ5ooAu60f+J9qP8A19Sf+hGqYNWdbP8AxUGpf9fUv/oZqmDQBMrc1MPn56Edarpz9B1NP39McAUATbgenFODVGDv5H3u49aUHNAEwanhqgBqQGgCUGpAagBqQc9OtAE6ENx37U/O3gde9QBscD8TT1bd169jQBKGpwNQ5wacGoAnDU4NUINPBoAlDVIrduxqANmn7sfWgCbJUgg8jvTvMLck5qAOOh5p2cUAShqcGqHdTs8UATBqduqDdTg3vQBMGxTs4GfyqENjnv6UBznmgCbdS7qiz78UZHrQBLupd1Q7vel3UAS7qN+Dmot1KGHU0AS54z2pN1Rb+c0bh1FAEm6jdURYUZoAfuo3VHupu6gCUtSZ3fWow2aQv2FADy3YU0mmls/WmbqAHk8U0tTd1NLGgBxamlqaWpuc0ASZ3cfrTN5jY7SRTWYYwKbvyME/jQAMxJJJyTTCaQmmlqAAmmk0hNNJoACabu7HpSE0hbbwOv8AKgBWOz61EWpd3GD0qNuDQAFqYWxQTUZNAClqYTQTTCaAF344PIPakYBBu656UhwoyevYVHvOTnkHrQAhY5ooKnPy8j1ooAta4f8AioNS/wCvqX/0M1UTn2A6mrOuH/iodS/6+pf/AEM1T35AA4AoAm39hwtKDUQNOBoAmU45qYHfyPvdx61XBpytzQBMGp4NRFg3PQ96cDmgCZTk8VJuAGAee5qENgYHXuaAaAJw1OBqENTw1AE4fI569jTgfeoA1OBoAnBp4b0qAE1IG28Dr/KgCbdt470bqhDU4GgCYNTg/Y9KgBp2786AJycUoaog/Y9KN1AE+6nBsDJ6+lQg7eT17Cjdk0ATbsn3pd1Q5pQaAJg+KXd+VQ7qUNj6UAS7qXdUOaM+tAEwbuaC+aiLZo3UASbqXeRyKi3UmaAJtwPI/L0pu6owxByKCR2oAkLUmcnrUYJNBfsOlADy/YdKbupm40hagB++guDz3qImk3UAP3UhaoyaTqeKAH5yaazgcCmlscD/APXTCxoAcWppam5ppagB+/sfwNRscHBppNIXyMH8KAFLUwtSE0hO3/e/lQApbb/vfyqMtSE0wmgBxamhhjB6U0mmE0AOfg1GTSl+MHkVGWoACaPujJ69hTd2DnGfSmFieSeaABmycmmE0hamk0ABbFFNzRQBd1048Ran/wBfcv8A6GapA1b10/8AFR6n/wBfcv8A6Gaog0ASg08GoQaeDQBMDTgaiBp65JwKAJgc/WpQcKQD83eoNwUYB57mgNigCYGnhqjB3jI+9/OgN70ATA08NUANPBoAm3U4HpUIPIA61IG28Dr3NAE27bwPvdz6UuahBpQaAJw1ODVAGpwagCYH3p26oQ1OD0ATBqkVgBlu9Vwccnr2FLuyeetAExPPJo3VGH4welGSDQBMGpd1Q7sUu6gCYNS7qh3UoPc9KAJgeMk8Um6ot+TRuoAmzRmod1G73oAm3Um6ot3vRuoAl3Umcmowc0hfsOlAExYbfl6d6buqMORQWHUflQA/dTS2aZupu6gCTdTS1MLUmSTQA8Ek0hfHA/8A101nGMDp60wtQA8tTS3vTC1NLUAPLU0mmFqaWoAcTTc0hNIWC9Dz/KgB+4Abf4vWoicEg9aaWo37uD17GgBCaaTSMcHmmE0AOJphNITTSaAAmkbgc9ewozt5PXsKjJycmgAJphNBNMJoACaaTQTTCaAAnmim7sUUAXtfP/FR6n/19y/+hmqINXNfP/FSap/19y/+hmqANAEwNOBqINThycDqaAJlJJwM1IW2jAPPc1Du28Dr3NANAEwNPBqEGng0ASg1IDv6fe/nUANOVqAJg1OB54qMHf0+96etODbOB17mgCbdt4HXuaAahDU4GgCYNTt1Qg04NQBMGpwaoQacDQBKGp4O3k9ewqIHHJHPYUbs96AJd3PWnBqh3U4NQBLupwcdD0qEGlDUATZwf60ZqMN2PSncDk9O2O9AEgPGT0/nQWyaiLZOTRuoAk3e9KGqPdRmgCXd70ZqLNGaAJN1KDmogSaC3YdKAJC+eB0pN3vTN2KTdQBIWpN2Oajz70m6gCUnIyPy9KYWpoYg5FGN3K/j7UAO6nFIzjGB0/nTCwAwOn86buoAfmmk00tTS1ADy1NJpu6mlqAHbqQtTM5pS2zj+L+VACltvHU/yqMmkzTN1ADiaaTSFqYTQBJu3DB69jUbEg4NNJo3Bhgn6GgBC1GdoyevpSH5Pvfe9PSoy3rQApbnrTC3NITTCaAFJppNITTSaAFJphNITSADq3T+dAB8x6Amims5J9PYUUAaHiD/AJGTVP8Ar7l/9DNZ46UUUAPFTW/+s/4CaKKQDe1OFFFMB608daKKAHDrSjrRRQBLD/rVob7zfWiigBR0p46CiigBe9OHU0UUAO709eooooAkm+/TR0oooAcKUUUUAKKTvRRQA7vUsn+rSiigBlFFFADhSUUUAHrQelFFAEi/6lqjoooAQ0CiigApKKKACnR9G+lFFAEVIelFFACdqaKKKAGmm9qKKAHJ/rBTH/1h+tFFADKaaKKAGnpTaKKAGmmj7w+tFFADrj/W/hUDUUUANNNPSiigBnamnrRRQAw9akf/AI94/qaKKAKzdaKKKAP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524000" y="673213"/>
            <a:ext cx="9144000" cy="1060584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案例分析</a:t>
            </a: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52603" y="2125683"/>
            <a:ext cx="4500748" cy="10450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pPr algn="ctr"/>
            <a:endParaRPr lang="zh-CN" altLang="en-US" sz="3600" dirty="0"/>
          </a:p>
        </p:txBody>
      </p:sp>
      <p:pic>
        <p:nvPicPr>
          <p:cNvPr id="14338" name="Picture 2" descr="https://ss0.bdstatic.com/5aV1bjqh_Q23odCf/static/superman/img/logo/bd_logo1_31bdc76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603" y="2125683"/>
            <a:ext cx="5143500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287620" y="2410691"/>
            <a:ext cx="736270" cy="2850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133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232212" y="5039172"/>
            <a:ext cx="464423" cy="464423"/>
          </a:xfrm>
          <a:prstGeom prst="ellipse">
            <a:avLst/>
          </a:prstGeom>
          <a:solidFill>
            <a:srgbClr val="02A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32211" y="0"/>
            <a:ext cx="2679216" cy="914400"/>
            <a:chOff x="232211" y="0"/>
            <a:chExt cx="2679216" cy="914400"/>
          </a:xfrm>
        </p:grpSpPr>
        <p:sp>
          <p:nvSpPr>
            <p:cNvPr id="7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60757" y="251403"/>
              <a:ext cx="25506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#HTML#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utoShape 6" descr="data:image/jpeg;base64,/9j/4AAQSkZJRgABAQAAAQABAAD/2wBDAAgGBgcGBQgHBwcJCQgKDBQNDAsLDBkSEw8UHRofHh0aHBwgJC4nICIsIxwcKDcpLDAxNDQ0Hyc5PTgyPC4zNDL/2wBDAQkJCQwLDBgNDRgyIRwhMjIyMjIyMjIyMjIyMjIyMjIyMjIyMjIyMjIyMjIyMjIyMjIyMjIyMjIyMjIyMjIyMjL/wAARCAHx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T1sf8VBqX/X1L/wChmqYFX9bH/E/1H/r6l/8AQzVICgBQKcBSgU4CgAApwFKBTwKAACpFXA3Hp/OhV7npTwfXpQA3kmnYp2zH0pwFACAU4CnBacFoAQCnBaUCpFTuelACKnc9KXqadjNOC0ANC0oFPC0oFADQtOxTgtOAoAaF9acqZp4TNOx2HSgCPHYdKULUm3PTrRtoAZil20/bTgtAEe2jbUu2gL2oAj20balxjgUbaAIttG2pdtGygCLaKNtS7aMUARYpNtS7RS7cUARbdvUc00r3qbGeD+dNK4PSgCHbSYqbbSYoAh20hXFTFfamlaAISDRtwMn8qm24GT+VMI9aAISCTk03FTFaaVoAhIphX0FTlaaVoAhIphFTFaTbnk9KAIjH8uSeKjbJ+lTknP8ASmMvGR0/lQBARTCKmI4phFAERFMIqYimleKAICKaVNTbcmmtyMDpQBARTCKmIppFAEJFMIqUimkUAQlTRTyKKANLWh/xPtR/6+pP/QjVMCr2sj/ifah/18yf+hGqgWgAAqQCkAp4FAABUqqAMnp/OhEwMnp/Onck0AJ1OTTwKAKeBQAqccHpTtuPpQq1IOOMZFADQKeFp23HuKeq9z0oAaF7npTsZp2M04CgBoWngUoWnhaAGhacFpwWnAUANC04Ln2p4WnY4wBQAzHYdKXbT8UoWgBu2nbc8jrTtppQtADAtLtqXbnnvQFz0oAj2807bin4wKNtADNtG2pNtG2gCPbRtqXbSbfagCPbRtxUm2l2469aAItuOaQrUu3mk20ARbaTHY1NtpNtAEJSm7anxximlcUAQlaNuOT+FTbMcmmEZNAEJGabtqYrTStAEJWmlamK00rQBCVppHFTFabt9elAEO3jJ6UwjJ9qnYZphFAEBFNPBqYrTSKAIigxkdKiIqxjHSmMueQP/rUAQEUzbk+1T7M/SmP6DpQBC/IwOlRkVOVqMrQBCRTCKmIphFAERFRkVMRTSuenWgCEjNFS4VeCCT7UUAX9ZH/E91D/AK+ZP/QjVQCrusD/AInmof8AXzJ/6EaqgUAAFSog6t0/nQqgDJ/L1p2SetACsDnn8KUCnKOx6fyp23FAABTwOaAKeBntQAAU8Cl2FeCMfWp449jgyJwRxu6Z96AI4wO/T0p5HPt2pSgVsAg/SlAOMdqAEC04DFOApwFACBaeFpwWnBaAGgU9VzTlXNO29h0oATbkcdKAtPAxTtv5UAMC07bTwtKFoAbilC0/bS7aAGheeBTtvHHXvTgOMU4LQBEFpcVJtzS4oAj20be1SbaXbQBFijFS4pduPrQBGF9etN289DUuKNoPWgCLbSYqXbijFAEO2k21NtpNvPSgCHbRjjnrU20AEEDPbNMK/jQBCV5560hWpiDTStAEG32pCtTFeKaVoAhIppWpitJs9elAEGzuelNZec9u1TMM00jAx2oArkU0ipiKYRQBCRTCKnIphFAEBHFIBznt3qUj2phBxjtQBG4yPl+76VCy1Y6VGRQBARTSKmK1GRQBCVphFTkUwrk8UAQFc9KCoAIB+bvUjDaMDr3NRmgCLFFS5U8kHPtRQBe1cf8AE8v/APr5k/8AQjVZV4yenp61c1ZR/bV+zdPtMmPf5jVXqeaAF6mnAUAU8CgBQKkXjg9KQCngUAG3mpY/lYHGaaBViFSCxHDjkCgByj94CR93+EjnHrQ7Ek8gk8Ej+L0pWcMOAQSck5pAKAACnheKAKkC0ANAp4HpSgU8CgBAKeFpQKeBQAmOOKcFpQKeBQA0LTgKcBTgtACKhY4UEmphav3IFSn9zGET7x70CFR/rJCGPagCJoXQZYceopu2rOGixubdGaY8e1yB06igCILTgtP20oWgCPbTttSbaNtAEe2l21JtpduOtAEW3H1o21JtpdooAi20m2pttJt9qAIsZ60m2pttJtoAh29sUoGMn8M+lSAYGR+NIVHp2oAhI9OB6UhXmpttN20AQlaaVqbbSEUAQle9MK1OVppFAEO2mEZqYimkUAQFaaVqcimFaAICKEgeU/KvHrUyR75FX1NTyljIIIvlwOcUAVjYyY+8ufSqssLxHDrj3q8YIw20znf9aPm3eRPghvutQBmEVGRVmRCrFT1BxURFAEBFMIqcioyKAISKjK1ORmmFc8UAQEZ4pG+Xgde5qZht4HXuaiIoAhIphFSkUwigCEiinmigDQ1cE63fE/8APxJ/6EarAVb1Yf8AE6vv+viT/wBCNVwKAFAp4WkUVIBQAoFPC0gFWI4soWyd2cAAd/egB0UZRssnP8O7gE05nJPBP1PX6UjtksMYJPzc5FAFAAFx1p4WlUdj/wDqp+3BoAAKeBQBUgWgBAKeq0qrTwOw6UAIBzTwtKBTgKAEAp4FKFp4WgBAtOA6H3pQKeBQBLKMSo/akMe6Us33DznNORxt2OMjsaXy4f75PtQA1R/o7A8jPFK68qPRRTid2ABhR29aMEkk8k0AR7acFp4XvS7aAGbaXbUgWlxjtQBHtAo2+1SBaXb7UARbaNtS7aNtAEW2jFS7aTaKAIitGMZ4wakx0xz7e1JtBHT6UARbaNtSlaQigCErSFam2+1N20AQkU0rUxFIV79qAICtN21MVppFAEJWmFanK0wigCArTSvFTFaYVoASDidc+4p2Nl25bjcODUZGOR1qbzI5UAmGCO4oAqtBtjdpMg/wnPWnupKW2fvZp5S2TneX9BULzM0m/ABxhfagCC4+adyPWoCtTEUwigCArUZFWCKjK+lAEBU5ppGOB17mp2AA4/E1ERQBCR7VGRUxFMK0AQEUwipitRkUARYopxHNFAGhqo/4nN9/18Sf+hGqwFW9UH/E4vv+viT/ANCNV1FACgVIBikA5qVVyPm/CgCSKPcoBGdzYGByp9aeWO8sCQx+9g8E1Gu5ScEj6GnqKAFAp4FIBUoFAABUijjBpFFSAUAAXBqQLQo7Hp/Kn47dqAEA/KngUAVIq0AAWnAU4LTgKAEAp4FKBT1HagBoXnpT9tO24/GnBaAG7acBTgtOC0ANC07bTwtLtoAaFNLtp4U0u3AoAZil208LS4oAj20u31qTbRtoAZijAp+2l20ARbabj0+tT7aTbQBEF9qTbU22k20ARYFNK1NikK0AQ7aaRUxWk2+tAEJX1ppXNTEZppWgCAjmmkVMVppWgCBh7U0ip8UwrQBAV5ppFT7c0xhQBXIppFTFaYVoAgIpjCpyKjIoAgIphFTstMx2xQBAQaYeOKnZdo4/OomWgCBhTCKmIphFAEBqMipyKjYUAQlTjNR7ecZxU/IPFNdRgkde49KAFaJGdtySAg4OxeD70VH5kg4Dtj60UAXNUH/E4vf+vh//AEI1XAq1qY/4m97/ANd3/wDQjUKr3PSgBVHc9KkHNNHJqQCgB6jdwfzpwHOKQCpFGeD+dACqKeBSAEVIooAAKlVaFWngZ+lAAB6dKkUdqQCpAtAAFp4FKB2p4FAABTwtKBTlWgAVafjFKBgU4LQAAU4LShaeB2oAaBTgtOC04CgBoHFOApwWnhaAGbeaULzTwtKBQA3bS7aeF9qXbQBHtpdtPC4pcUAR4oxUm2jb7UAMx7UhWpMUYoAi20hWpStJtoAi20m3ipdtJigCLbTSKmK0wigCIrTStSkUhFAEJWmFamK00rQBAVppXNTlajYdu1AERHHFRkdqnIqMigCBlxTSKmIpjLQBARTCKmNMIPpQBCVpjDA4qZuBgVERQBEePpUbD8qlYUwjFAEDCoyKnIqMigCAimFamIppG36/yoAgPyj3qM5ByKlIqNhQBGVDHIOPailI5ooAv6io/te9J6ee/wD6Ear9as6nzq15/wBd3/8AQjUCigByipAOKaoqQCgByipAKRRUgFADlAPX86kVOaaq1KORigAHp2qQCkAqQLQAqingUgFSAUAKBTwKAKeq0AKBmngYoA7U8LQABaeFpQKcBQAAU4ClAp4WgBNtOC07FOAoAQClAp2KcFNADQOKXbTgvFOxQA0LShafigCgBuKTFSUUAN20badRQA0ikxT6KAI9tJtqWkxQBERSFealIpCKAIStNK1MVpuKAIStJipStNIoAhIphWpyKYRQBCR+VMZamxTCKAISKYRUxFMIoAgIphFTkVGRQBAy01hgYFTkY4/WomGKAICKjIqdhUZFAELComFTkVGwoAgIphWpmHNMIx9f5UAQkbfr/KoiOamYVGRQBCwqIip2FRkUAQkUU4g5ooAvaiP+Jtef9d3/APQjUCirGoj/AImt5/13f/0I1CooAcoqVRTAKlUUAOUVIq5pFXNSAenSgBw9O1PUc0gFSKKAHKM8GngYNIBUq89aABRUgFIBT1FADlWpAMdKQDHSngUAKBUgFIBTwKAACngUAVIBQAAU4LSgU8DFACAU4ClAp4WgBu2nAU7FLQAgFLRRQAUUUUAFFFFABRRRQAUUUUAFFFFABRiiigBCKaVp9FAEJFIRUpFNIoAhIppFSkUzFAEJFNIqYioyKAISKYVqcioyKAICKYeKnZajIoAgIphHY1MwqNhQBCy4qNhxU55GDUbLQBAwqMipiKYwx9aAIWGPrULCp2FRMKAIiKiIqZhio2FAEJFRn6VMwqNqAIfwop5Q+w+tFAFzUf8AkKXn/Xd//QjUKip9Q/5Cl5/12f8A9CNRAUAOAqVRmmoMmpB6DpQA8dMAcU9RTQKlUUAOUVIopqipFFADlFSAUgFSKKAHKM8VIBgYFNXpUgoAVRUiikUU8CgBwFPApAKeBQBwepfEc2OpXFpHpqyLC5Tc0pBOPwquPilJ/wBAqP8A7/H/AAritaO7XL4/9N2/nVT7n+9/KvpoYDD8qvH8WfPSxtfmdpfkeiH4oyIBnSUye3nH/Cl/4Wo//QJT/v8An/CvO1bs2SD+lKV2nH5H1q1l2G/l/FkPHYj+b8j0UfFR/wDoEr/3+P8AhTh8VW/6BK/9/v8A61ec0uKf9nYb+X8WL6/iP5vwR6OPiqe+kj/v9/8AWpf+FqH/AKBI/wC/3/1q84pQM0/7Nwv8v4v/ADD6/iP5vwR6OPip66T/AORv/rVIfigqqGOlHB6fvv8A61eeXFr5DYV9+PvEDGDnFRgkEk856+9JZdhWrqP4sbx+ITs5fgj0YfFJP+gU3/f7/wCtR/wtJP8AoFN/3+/+tXnJAzweKKf9mYX+X8X/AJk/2hiP5vwR6QPijF30p/8Av8P8KX/haMP/AEC3/wC/w/wrzal60f2Xhf5fxf8AmH9o4j+b8Eek/wDC0If+gVJ/3+H+FH/C0IP+gVJ/3+H+FecUqrnk8LR/ZmF/l/Fh/aOJ/m/BHpA+J0BBJ0uUD/rsP8KB8TrckD+zJf8Av6P8K83JJPsOgpU++PrR/ZeF/l/Fj/tHEfzfgj3HQ9aj1uza4jiaIq5RkYg4OM9fxrUrkfAX/IMu/wDrv/7KK66vm8TTVOrKEdke9hpudKMpbsKKKKwNwooooAKQilooAjIphFTEVVu7yG0C+aeWOFA5JqKlSNOLnN2SBK44imEVW/tOE/8ALOX/AL5pv9pQ/wDPOX/viuT+08H/AM/F95XJLsTlaYemKhbUof8AnnL/AN8Uz+0IWIGyUfVKazLCP/l4vvDkl2JSKjIqbggEdDTGFdpJCRUZFTEVGRQBCwqMj1qYjnFRsOTg8etAETDb9ahIqc+/SomFAELCo2HFTMKjIoAhYVEwqZhUbCgCFhTCMcnr2FTEYGSKibk5NAELZzRTiOaKALmoD/iaXf8A12f/ANCNRIM1PfrnVLv/AK7P/wChGol54HAoAeMdBUi9KYoqRRQA9RUiimqKmjQu4Ud6AFWpQpHUGpCyQDai5YdazW8QSJkmzZlHuKyq16dL43YmU4x3NIVIBWQNft5oGligfcv3kzzUK+Kbf/n3k/MVg8fhlvIh1qa6nQqKkArnh4ptx/ywk/MVZtvEtlLKiSBoQx2hm6Zpxx+Gk+VTBVqbdrm4BUgFNUA9KkArrNRyin9AaRRTm+430NAHgWpnGq3bfxGZvw5qnU96d2oXJ9ZW/nUIr7SC0R8lJ6igU9TxtPT+VNpwFWQKV2n+tHagE4x2pyIXdUXqxwKrYRbMcRthsUM5HGDzmpFWKGBQFViw3EuOH45UHsRQqQ7QEKxlCS5zzkdMe1VZJGkOSMA8kDpn1rJLm0NG7ajpJncbN7mMH5Qx/nUWKXFLitkrbGTdxMUuKXFLTsIQClopyrnk8LTAFUdT0oJLfTsKUncfYdBRRYBMU5Pvj60lOQfOPrQB6r4C/wCQXdf9d/8A2UV1hYCuT8Cf8gu5HT9//wCyiupz6CvjMZ/vE/U+qwf8CPoP3D1pc1Hk9xSg/lXMdI+iiigAooooAjnmS3heWRgqIMsT2FefnVpNV1uSY5EariNfQZ/nWx44upIrOCBWIWViWHqB/wDrrk9Fb/TH/wBz+or5fPMTKTdBbLc6KUbLmOzVsgUpOPrUa/dH0p1fKo1DNCf6xfrSUqffX61SA0IObdM+mKUikth/o6+2f5mnt9K/SMK70IPyX5HHLdkDCoiOanYVGw5yDXQIibrgdvzz61E2T1qYio2FAELCo2qZhUTCgCFh6VGwqZhUbCgCBhTCMDNTMMDJqJuaAIX5PNRMKmYVGwoAhopxHPSigC5qH/ISuvTzn/8AQjUS1Lfj/iZ3f/XZ/wD0I1GKAHrUq0xakUUASKM1atB+8Priqy1NC3luG7d6AHs2y3uZMfMqE1w8dxdhPtXmbk3YIJrubxG+yyywEElDwa477PPKALjy4YVOSF714uaXc4pdjkxN7olACalEy8LMp3CstxiRwOgJq615GZnlU/cXZGP61QFeLWaeiOSTHCodQbFiv+/U1VdTbFrGP9qsofEZnQ+F/Fv2fZZai5MXRJT/AA+x9q9DQhlDKQQRkEd68IU1694OLv4YtDISTgjn0ycV9FluJnN+ylrY78NUb91m8BTmUmNgOpBxQBTwK9c6z551mN9M1e5tryKRJVcn2IJ4I9qo/bYB2evbvGng6HxPpxMYCX8QJhk9f9k+xrwO6tp7G6ltrmJopomKujDkGvco5hOcfM8Kvg1Tl5F/7dB/t07+0Lf/AG6xyaWKOSeQRxqWY9BW312ojn9hE2FvoGcKN2ScVdkuLGGPG98qcNIP4W9CPT3rGjEcURjkEHmIxEokOGx22mqFzcNM+4kkAYBI5I7Z9TU/Xaj6lKhBHUvOly/mpjawHPrSVR0dg1ku7PDEfStErtNetRlzQTOKorSaEApaKWtiAxShSSAOc0Cp7Zf3m89FBP1OKG7IChNe2tvIVlc5U4O0d/So/wC17Vu7Y7DFc3dytJcOx/vHj0pgc1w/WJXPRjhIWR0/9qWvq35Uv9p2v95vyrmg9PD0fWJD+qQOj/tO1/vN+VKNUtgQctx7Vzu40oel9ZkL6pA9++HkwufDstyqkLJO2M+wArren51wvhPxR4f0rw5p9g+oIkqxjzAY2ADnk849TXcRyJNGskTB0YZDLyCK+YxEnKrKT6s+ihhqmHpxjOLXqrDh+lHc0Y9aADn+dYgPFLRRQAUUUUAcV4/4SyPu4/lXMaKf9OP+4f5iun+IP+osT/tP/IVy2in/AImA/wBw18fnC/fz+X5HXT+BHboPkH0pcUkf3F+lPr5woZSr98fWlIpB94VQGlbD9x/wJv5mnMKzD4g0uzlltbi7CTRks67GOAeRyBipLDWtN1ZiLG7jmZRkgAggeuCK/R8Dd4Wm/wC6vyMJ0aivLldu9i0etMIqYrimHpXUYkDCo2FTMKjYcUAQsKiYVMwqJqAImHNRkYGTUxGOtRNQBC3NRN1qY9aiYUAQtUbVM3WojQBEaKUjmigC3f8A/ITuv+uz/wDoRqMCpb7/AJCV1/12f+ZqNaAHrUyiol61Moz0oAeoqRRTAAOBUq9KAK+ou0em3DKxUhDyK4dpZJCPMkZvqc12usnbpFwfVa4gda+dziT9sl5HBin7yHCnYpopw614zOUUVS1U4hiHuavgZHHX0rP1Y7Fhz97nA9KumveEUE+Tk/e7D0r1/wAHLjwtY+pUn9TXjgNe0+E12+F9PH/TIGvbyv8Aiv0OzC/EzaAqQCmipBXuncOArn9b8FaH4gulub60JnA2+ZG5Qke+OtdDRTTa1QpRUlZo871j4aeGrPSrm4iguA8aEqfPY4P0rz8aLa2qhkTMi53Zc4dDxx7V7d4lbZ4evWwD+7PB7815BM4k2gKFVRhR1968nMcXVp1Eoya07nnYqMYSXKjHudPt58DymVQSeHJJJ7k96qHR7XH3X/76raYVCwrgWOxH87+85L3KlvbJbQKkYIGSeTmrKkY2t09fSkYYVPxor9PymTlgaUpO7sebV+NikEcUopVIxhun8qdsxy3T+deiZiKoxk/dqaAlnbsNhwPSoSdx9vSprYfM/wDuGk9hdTjPIWSRyxP3j0pwtIv9r86kHDN9acDXy9WrP2jSZ+r5dl+FeFpuUE20n95GLSL/AGvzpwtY/wDa/OpBTlIB5GRUe1n3O7+zcH/z6X3DBaRerfnT1tIgQfm/OphH3B+X1peM8Zx70e1n3NI5Zgv+fS+4lWRh3r2b4eamL3QBAx/eQNt6/wAJ6f1rxYdK7f4ban9l1z7M7YSddv49q56iuh5rR9thZW3Wv3f8A9jAApaQHIpa5z4kKKKKACkJwMmlrnfG+q/2R4VvLhW2ysvlxn3bj+WaaVy6dN1JqC3ZxfivxTBrOsHT7TDQ2YJMoP3nPBx7CqmiH/iZL/umuN0Fv9IlJ6suf1rrtFP/ABNI/of5V8nnUUsRO3ZfkerjKEaE/Zw2SO/j/wBWv0p1Ni/1a/SnGvlzkCkA+b0pev1pPYjIrSFr67AcB4vka28RzMAGSREyu7BBAq74CnMmuyEgDMDAAdAARWb45XHiVif4oUP86teAGxr4HrE4/Sv0bLmnhIW7I+jnFPLW+vKemsKjYVKwqM10nx5EwzUTelTMKibnrQBE1REcc1MwxUTUARNzUTVM1RNQBC1RsKlaom4oAiaomFTHn/Go2XjJ6UAQ0Up60UAW77/kJXX/AF2f+ZqIVNff8hK6/wCuz/zNRJzQBItTKccCo144qRetAEqinrTF61KB3oAz9eONHm98fzrixXY+Ijt0hh6sK44da+ZzZ/7R8kefivjHCnDrTRUg+Q8/e/lXlHMOHyc/xfyrM1f5jFg84OR61o1k6ucTRY6ha0pfEIog17h4aTb4b08f9MF/lXh/DKW6HuK920Fdug2K+kCfyr3MqX7yXodmE3ZpCpBTAKkAr2zuFooooAxvFP8AyLl4M4yoH6ivImUjIPWvW/Fn/IuXX0H8xXlJwRtP4Gvnc1f79en6s83GfGvQqsKhYVZdSCQagYVwRZyEMnRPxpBSyj/V/Q/zpUXqT93+dfrmUaYCl/hR5lX42Kq9zwP50u7PDdO3tTSdx9uwpa9GxncCCDU9v95/9w1CDxg9P5VNbjDPn+4aUtmByTD9431pQOaG/wBY31pRXylX+JL1P2LLv90p/wCFfkOAqRE3ewHU01F3H0A6n0qQtngDCioO9Dww+6B8np/WlKbcHOVPQ0xakVscEZXuKDWICrmmXTWWowzocFGBqoV24PUHoaAcEEVLNLJqzPpGxuUu7KG4Q5WRAw/GrFcd8PNSF7oPkM2Xt229ex5FdjXK1ZnwGJoujWlTfRhRRRSMAryX4waoS9lpaN0zM4/QV6yxwpr508Zan/a/i69uQ+6NXKJ7BeKuG9z1smo8+I5/5SropxfSKOgjx+tddorf8TSH8f5VxujHGouP+mf9RXXaQ2NUg+p/lXyeb61pPyOvNF++foeiwn90v0p9Rwf6pal6fWvlUeWJ0+tHX60UhqkwPPvHi41+I/3oB/M0/wABnHiOL3Rx+lP8fLu1e1YfeMH581B4HbHia199w/8AHTX6HlLvgqfofSx1yx/4WersKjapTUbCu4+NImqJhxUx96ibrQBE3PWomFTNUTdKAImqJu9St1qNutAELVE1TNUTDvQBGR3NRE54PTt7VK9RNQBGRzzRRuI6UUAWr7/kJXX/AF2f+Zpg4HFPvf8AkI3X/XZ/5mo1oAkWplqIVKtAEi1KvB4qJamWgDI8TkDTFHrIK5EV1Xik4soR6yf0rmANq57/AMq+XzR3xL+R52J/iCj5QD/F29qB1pvWnCvMZzjqx9YP+koP9itiq91ZRXm0uSrKMAiqhJRd2SzAB4r37SV2aTZj0hT+VeLjRo/+e7f9813lv4zlt7eOIWaEIoXJc84/CvVwGMo0XJze504apGF+Y7sVJXD/APCcSgc2UefTzD/hR/wnc3/PlH/38P8AhXp/2rhf5vwZ1fWqXc7iiuG/4Tyb/nxT/v4f8KT/AIT2b/nxT/v4f8KP7Uwv834MPrVLubni9seHZ/cqP1rytq6TWvFFzq9sLdokiizuIBJJrnWFeJj8RCvW5obWOHEVFOd4kbcjB/A1WcVZeoggIJbj09654sxRWkUfIT0x+fNMyWPt2HpT7gnegPGF6elRiv2DKl/sNL/CvyPLq/GxwpaTtS16Jkwqxan/AFgPTYfwqCprf/lp/uGpn8LGtzk5B++b60qjJAzj3odS0z46A5NItfJ1X+8l6s/Ysv8A91p/4V+RKWH3V4UfrUkS75FXPU1EBU9txMpqLnoRRTsr9Lwy7RtMblSM+lXRWRcabJ4d8UyWbsTFcxrNGx7hhkf4VrA8ZqIS5lqThavtYXJFbHB5B6iggA8HIpuaUcnA61R1I7j4b6n9l1r7KzYS4XZ+I5H9a9iFfOmm3Taffwzxn5kYNkexzivoOyuVu7OK4Q5WRAw/GueotT5bPaPLVjVXX80WKKKKg8IxvFOprpHhu+uyQGSIhf8AePAr5tjJYvIxyWPNet/GPVfJ02z01G+aZzI4/wBkdP1ryZF2oB7VW0T6vJKPJQ539p/kXNHONTPvGf6V12lH/iZwf71cfpJ/4mg90NdhpjBNRg/vFxz6V8vmy/ev0MM1X735Ho8HEK+tSVDbH9ytTV8kzyApDS03NNAcN8QRjUbEj/nif5iqng1wfElkTw2/H14NXviEMXGnt6xsP1FZXhFtviSwP/TUV+g5M74Gn8/zZ9NQXNlr9JfqextUZqVulRNXonxhE1RtUpqJqAIjUbVI1RsKAImqJu9StUZHFAER96iY5qVqiNAETVEalaomoAjOc0Up60UAWb7/AJCV1/12f+ZqNakvv+Qjdf8AXZ/5mo1oAlWpRUS1KvWgCVakXpUYqVeOtAGF4pbbBb+u4n9K5gMQ2a6HxW3NsPqa50da+UzJ3xMvl+R5uI/iMeQMZHT+VGaQEg8U4jjI6dx6VwMwHClpop1SSFPA2gE9ewpANoyevYUDJOTQ9AF560hpaQ0AJTadSUEjDTDUhFNA4yen86pARFepPSq8hJ/oKsSHJ9qgetUxorzYZkB67eDUfIODTp/vr/u0A7gAeD2NfseWaYKl/hX5Hl1PjYgpaTBHBFLXeZMWp7cZ8z02HJqADPsO5qeE/LKBwAhqZ/Cxrc5KdsysF4UGhaSX/XP9aB0r5Kr/ABJerP2PL/8Adaf+FfkSip7c/vh+P8qrjpU9v/rl/GoPRgdL8VNHK+GvDviCFPmgjWCUj0Iyv9a5eCQSwq46MM17fqOiL4g+Gb6djLy2amP/AHwMr+orwHQ5Ga2MDA+ZExUisKbtKx4+U1rylB92ai5JwKeTt4HXuaTITgHnuaQVse6tR8b7CO464r2r4faiLvw8sBbLW7FB/u9RXiddz8NNT+y659ldsJcIV5/vDkfpms6i0PPzah7XCytutf6+R7DQelIDkVn65fppei3d65wsMTP+lYnxcYuTSR4T8Q9T/tbxtcIrZjt8Qrj26/rXP8k49aiike6uprmTJeRiSfUk5NTk+XkD73c+lVLY+9oU1SpqC6Il00iPVEA5Yq2T6V1enNjULf8A3xXH6ecapH9D/KuusDi9gP8Atj+dfNZsv3nyPIzRfvPkemWv+pFTZqvbH9yKmr488VC5oopM00BxvxDX5dNb2cfyrE8LkJr9izf89lwPxroPiAALTTnIzhmAH4VzHh98a5ZsT/y2T+dffZG/9ih8/wA2fTYL3sBbyf6ntzdajYZqRupqNq9Q+MIjUTVKaiagCNqibpUrdKjPv0oAiPT2qJjUrc1EaAImqI9alNRN1oAiao2qRqjagCM9aKD1ooAs3v8AyErr/rs/8zUa0++/5CV1/wBdn/maYtAEoqVetRCpk460ASDipRUQHGakWgDmvFR/0i3H+yawB1rb8UH/AE+Iekf9axB1r5HHO+Jn6nl1vjY4U5Tg5popygk4AyfQVxmQ/HGR0/lTgpAzgk9hTVbac965zVtRnN3IqSuqKcYU4xV06bm9Atc6XY5PIP5UoVv7p/KuMivbqWRUjuJGZiAFyck12kHgPxTLGrtJBHkZ2tccj8hXRHA1J/DqUqcpbINjf3T+VGxv7p/Kpx8P/E//AD3tv/Ag/wCFOHw/8Tf897f/AL/n/Cr/ALOrdh+wqdir5b/3TSFG/un8qu/8K/8AEv8Az2t/+/5/woHw/wDEmfmngx7Tn/Cl/Z1fsL2FTsUNuOWBA/nTG5P9K0rnw/q2kW27UWiZGOIwkm4g/lWaa5qlOVKXJIzlFxdmROKgerD1A4oiJFOc/vR/uimilm/1v4CkFfs2XK2EpL+6vyPKqfGx4IYYPUdDQFOTnjHX2pFGfYDqafuDgL0x0/8Ar12EjSc8DgCpofuy/wDXM1D0ODUsX3Jf9w0pfCxLc5KU/v2+tKKbJ/r3+tKtfI1f4kvVn7Hl/wDutP8Awr8iUVPbn98v41XFT2wJnUCoPRifRfh8f8U9Yf8AXBP5V8/eMNNHhz4i6haxptguz58Z7YbnA/HIr6C8Pf8AIv2A/wCmC/yrzX44aKWsNO16Ff3lrJ5MpH91uV/JgR/wKuZOzufJYKr7PFvzbPPx0pQaigkEsSuOjDNS10n2Kd1cWremXj2OoQ3Mf34nDj3IOf8AEfjVOhWKsCOoNSymlJWZ9LWk6XNpFPEcxyIHU+oIyK8++MGrG08NR2CN+8vJQCP9leT/AErX+HepC88MiBmzJaOYuvO3qv6HH4V5j8U9a/tDxn9hjO5LVBEfZjyce/SsOp8fg8I445wf2W/+B+hytsvk26j+M8k+lB71KybVGOV7GoCaJn1q0Q+xONTi/H+VdbYn/SoT/tj+dchaHGpQ/U/yrrLJv38X+8P5189mq/eL0/zPFzP4/ken2v8AqBU9VrQ/uRVjNfGvc8NC0dOtHTn9KTrzVJAcp8QRnTLBv+mrD9K5DRm26pbH/pqv867Hx+M6JaH0n/oa4nTDi+gPo6/zr7jIXfCL1f5n0+W64O3qe9N1NRNUjHjNRtXsHxZGajantUbepoAjb36VExqVuTmom5oAiao2qRqiY0ARtUTVK1RGgCNqiIzUhGaYxHT9aAIy2DwKKQ8GigCxff8AISuv+uz/AMzTFp99/wAhK6/67P8AzNMX5frQBKvHXrUinmohUgoAmU4NSj1qFalU0Acn4mbOqAekYrJRS7hR1NaXiFg2rv7KKzogxlUJjd2r4/Fa4ifqzy6ms2SNC6uFHzE9MVYjU2zsd+WAw2Oq+49abna5YkblOA38PTkVC77+BnaPug9vas3aOqJ0QsjK0mUBwfXvXGagSb6bB/iIrse4rjbzm7lP+0avD7tkdSz4bh8zxLpqkZBuE/nX0WvWvn/wkm7xXpg/6bg/zr6AWvoMu+CXqehhvhZKKeKjFPFeidI6iiigDk/HRxYWw9ZD/KuAPXNd547I+yWg/wBtv5CuDNfK5n/vUvl+R5WK/isiaoXrQgspLn5s7UH8RpzWunp8rzkt9a5oU5NXMlF2Ofm/1v4CkFal3pYbMlrJ5gA+73rKHU5r9jwDX1aml0S/I8qrFxk7jhS0lLXYZBUsX3Jv9w1EKkT/AFc3+4aUvhY1ucnL/r3+tKKbJ/rn+tOUEnAGTXyNX45erP2LAf7tT/wr8iRQScDk1ZgISUBTk85NQZCDavXuakg/1o/GoO+J9G+Hf+ResP8Argn8qh8U6OmveGdQ01x/r4SF9mHKn8wKl8O/8i9Yf9cE/lWmeRXKfDTk41W10Z8qaYXSJoJBho2IrQq/4103/hH/AIg3sQXFteHz0Hb5uuP+BZrPreDuj7bCVVUpKSJYYWmYhSABySafHaSyXPkgcjqewHrS2ays7GMqFA+fd6etS70VGZ/4wNwzjeM8MvuKbNZTabSOt8DaxFolxcpNIDbSxMxfphowWwQfbdXmRun1XWrvUHB3TSNJyc4LHOK055DcLIsjE712kjr9frVGztBaxld24k5JrK3vXMYYZRrOr1dr/ImbOMZ4qE9TUz1A3WlI6QtuNQh/3v6V1Vof3sf+8K5S3OL6E/7ddTbH50+orwM0+Neh42ZfEvQ9Rsz+5FWc+oqpZH9wPpVnNfGvc8EXNJmkzRSGc547GfDsR9Jx/I1wVk2LmM+jD+dd/wCNxnwyT6TrXG6bpbvtmnfyk4Iz1r7TIH/svzf6H0eWTjHDPm7s9vBzGp9VH8qY3SliKmCM7/4Bz+FI6kDOcj1r3D5B7kbVExqRjUZoERsaiapDUTUARt1qNutSNUTUARt9ajPNSHmomPYUAMc9hULVI3WomoAbu9h+NFJiigCzfEDUrr185/5molp99/yE7r/rs/8A6EajFAEy1KtQrUqmgCValWoVqVaAOO1rMmtTKoyeAB+FVo4ym9HABYZDg5HFXdROzVrtxIOuCV6p/wDWrOaQuccAZyQOmfWvkK9lUlJ92eXO3M2OaZ5F2tjGc8DqaaKMYwexoFczbe5mLXH3HM7n/aNde3Ck+1chLzI31row/US3NrwWm7xdp3tIT+hr3gV4d4FXPi+x46Fj+hr29a+gy7+G/U9HDfCSg1IDUQqRTXoHQSUUCigDjPHZ/d2g92/pXEBdzBR3IFdr48P/AB5j/e/pXFhtrhvQg18pmP8AvUvl+SPKxP8AFZoXxZfJs4jt3cH6VVmays28pojIw+8TVq/zuhvIxuC8n6VTaS1+0NcmQMCD+7K85oe/9bCe5Wm227C9tCfLyBIlVdTjVLoOn3ZFDCrBVk06YMuDM2EX61W1Nx58cQOfKQKfrX6tgv4cPT9EeXV2ZUpaSjNehc5haev+qm/3DUdSLkwzYHOw0S2HHdHJsC07AckmpchBtU5Pc1HIQsjqvUnk/wBKFr5Gp8b9T9hwP+70/wDCvyJAKng/1oqBanh/1gqD0In0Z4c/5F3T/wDrgn8q1Ky/Dn/Iu6f/ANcE/lWpXKfCVf4kvVnlPxq0czaXZ6xGvz2snluR/dbp+oH515vaK91Gpjx93JJOAK+iPEulx614evdPfGJoioJ7Hsfzr5704vY2kts7qdkhGQOGPQqw6itIPWx9Bk+IfI6fVFkb4bc/8s5Ymz/vZqtNM8xBfAwMAAYApHkMhGSQo4AznAprqV4/I1oe9GNtXuNpppaQ1LKuRtULdambpUJrKRLZHEcXsH++K6m3PzL9apeGdIOoXV/cOv7uyspJ/wDgRGF/qfwq5bn5h9a8LNPiXoeJj5qVSy6HqFgf9GX6CrWapaec2if7oq3mvjJbs8UdmkzSUhNAFDX7dbrRXVhlVkVyPoa4SRmvtV+zbisMQy2O9ejyRrcQS27NhZFK59D2NcVJ4b1ex1h5ha+bBKuGZHFfVZHiaVOhKM5Ja9fkepgK8YRcZOz6HqVq0Zs4MDI8tcH8KeflYDqrVn2t7BBZQxN5m9Y1XAjPGBU7XsI8tPnz1+4ele4sZh3tNfejwZRd2PYbSR6GomqF9StyxP7zr/zzNRNqMH/TX/v2aX13Df8APxfehcsuxOxqNqgbUIP+mn/fs1Gb+H0k/wC/Zp/XcN/z8X3oOV9iZqiPNNS6ilbaCwJ/vKRSseMDpW0KkKivBpryE1bcYx9OlRNUjdaiPerERsajantUbUARk80UhPNFAFm/P/Eyu/8Ars//AKEajU1Jf/8AITu/+uz/APoRqJaAJlNSr1qBamHFAEq9M1OoGCp27gcZJ6VDHjvjk/Nk9qeGJ5J/GgDidUmaTUbgZBAkPO0An61VFPuzuvJz6uf50yvjKj5pNnkSd2x6tj3B6inEY5HIpg6U4HHuD1FZEiOcRsfY1yL8sfrXWzjEDkdNprlSoyWPT+ddOHW40dJ4AjJ8WWzdgrn9K9nU1498Pfn8VRnH3Ynx+lewA19Dl/8AC+Z6OH+AlX2qQVEpp4ruNyYU6owafmgDiPHZ/fWg/wBlj+tcYeldj46Obu2HpGT+tccelfJ5h/vM/wCuiPKxH8Rk0F9JbDZgOn909qR7+1B3LZjf6kCqzVXeso1JJWM1JkN1fTzXfmltpU/KB0WqxJJJJyT1Jok/1jUlfsmGSVKPojyZttu4oNOpoBJwOtOAJOB1rciwoGeBT87becDrsOTTSQo2jr3NIeLeb/cNKWqGt0co3+tf609aY3+tb604V8lU+N+p+wYL/d6fovyJVqaL/WCoBU8GDIMnHWpO+J9GeG/+Rc0//rgn8q0ywrM8OceHNP8A+uCfyrQwd1cp8LV/iS9WHOa+ffiBp7aR47n4CwXIEiAKAOev6/zr6GAwK8w+Muj+fo1rqka/PaybXIH8Lf8A16admdeW1fZ115nmGaUNxhvu/wAqiicSRK3qKfW59ne6FZSp5/OmmnBhja33f5U1xtNSwuRtUeAg3MMnsKmICjcw57CoAkk8qxoC0kjBVHqScCspENnqHgfSjB8Odb1F1/eXschBP9xVIH65NchAeRXsz6ammeAZrBBgQ2DJ9TsOa8WtjkCvEzRax9D5WNb2s5z7s9P0xs2cf+6KuZqhpZzYxf7gq7mvjJL3mc4tJmkJxSE0WEKTUiXLKu1xvHvUBOKbmtITlB3iBZN0q/ciAPqartM5Ykscng0wmmk1bqSluFhS59TTC59TSE0wkmkkA4ufU03cT3P1ppOaYzcYHSqSAkDkyw8nG8VpMayA37yP2cVqsa+oyJ/uprz/AEMKu4w1GaexqJjXumQxqiapTzUTY70ARnIJHQ96Kn6k8RMOxZucUUALfkf2nd/9dn/9CNRKaTUXxqt4P+m7/wDoRqASilcC6pqVWAHNU1lC/WnCcetHMgLoOO9PDcHmqa3CjjPFD3ChDz2qXNWFc4+VszSH1Y/zpAagNxHuPzDr60v2iP8Avivj2nc8losA04GqwuIv74p6zxYyXAH161PKxWJZjttpSfu7TketcvNycj7vb2rcvbuM2smHH3cDmuaN2inG4HPUDmumhF2Y4o7T4djHiNm9IG/mK9XEleQ+B7hLS/mupG2RmPYpbjJzXfrr9qf+Wq/nXu4OShSsz0KLShqdGJKeJK50a9bD/loKeNet+z11+1ibcyOiEnvTxIPWucGuwHndS/2/B/epe1j3DmXcy/HDbr23x0EX9TXJE1r+J9UiuL6Jw4wI8dfc1hNcRYyrjHfnpXzGM97ESaPLr61GOY1A9I1zF/fH51C9xF/fH51hGLMkis33zQKTcCc+tKOTgV+z0dKcfRHlNaijJPHWpM7hgfe7n1phYLwp+ppMj1rTcLC0r8W83+7S5D/7386jnYLbS8/wmhvRglqcw3+tb604VdGga1Komisg0bjcp8wDINH/AAj+uj/mHn/v4K+PqTXO/U/WMJiaUaEE5dF+RWFSp94VMNA13/oHn/vsVKuha4owLE5PBO8cVPOjrWLor7R9B+HOPDmng/8APun8q1OK80sPE2p2ljBbCwIESBB8/oKtDxbqR4Nlj/gVY6Hy08O3Ju56DmszxBpqaxoV7YuAfOiZR9e1ce3izVR/y4/+PVE3i3WO1hn/AIHRoKOHkmmmePWyvBJNayjEkLlSD7VYJrU1vRNVvdcm1K2sRGJzl49/fuRVL+w9cH/Lgf8AvsVopqx9VRxlPkXM9SvmnqwVf3nfoPT3qYaJrSjc1gSew3io20XXCSTYsSf9sUnNFvF0X9orykg8nOe/rXQeAdN/tTxjZhhmK3Jnf8On61ijRtaI2tYNt9d44roPC0ureG2uJP7O3SzYG7f0UVDlHuc2KxUHRlGD1Z7frDq2h365620n/oJrwG2OVX6V19x4v1eW2libT2w6Mp+b1GK4mGRoTtmjkjI/vKRXkZmublcTwaUPZppnqOkt/oEPP8Aq9urA0vU7VLCEGeMHaP4hV7+1bTGTcxf99ivjp05cz0INIMO/SmFuc9qzjq1oT/x8Rf8AfQpP7WtP+fiPH++KOR7WFc0C1NLVQOqWg5+0R49dwph1a0/5+I/++hR7OXYLmgWppNZx1a0/5+I/++hSHVrT/n4j/wC+hVKEuwXL5bim5PUGqH9qWp/5bx+/zCmNq1p0E8eP94Vag+wrmgzAjj8RUZaqB1W1ByLiP/voU06paEZE8fuNwq+RvoIvluV/3h/OtgtXK/2lbuQqyqWJGADmtv7QSK+hyT3YzT8jOorltjURYVAZyexphlJPFe9dGdiYnNNZgRgdf51C03GBURlouKxKSc0VD5oPUHPtRTuFhdUJ/ti9/wCu7/8AoRquCQMnr2qzqYC6vek9TcPgf8CNVhUcpAoJJ708ZpAKkAFHIKwgBpwXPBGRTgOKeFpezQrGdJoenyOWe0iYnnO3rTf+Ee0z/nyi/wC+a11HY9KkEYHJ6fzqfYQ7C5EY6+HdM6myix/u9aU+HtNY82UXHT5a2duaeEFHsIdhciMQeHNM/wCfKH/vmpY9Dso/uWsS/RAK2Qg9KeIx6UKjBdA5EZS6ZCBxEv5U4adH/cFa4jHpTxEPSn7KIciMb+zk/uClGnjP3K2liB7VJ5Q7Cn7KInAwjYZ4CcUn9nn+5XQCJfSniEelP2MOwuQ5WfQ4bnHm2qPjpuFQDwzag5Wwh/75rshCPSniEelHsafYXsziG8L2xHy6fD9NtQv4Wjx8umQn/gIrvxCBThAp6CqVGl/KL2R47d+HNfiuXW20x5Ys/KVdRx6cmojofiVRtXR5j6nen+Ne0iAUogX0r1Y5lUikjneBg2eJ/wBg+Jv+gNN/32n+NL/YPif/AKA03/faf417aIFz0pwgX0FV/alTsL6hA8RGgeJ/+gNN/wB/E/xqWPwx4kuX2TaY8UbfeZpFPH4GvavIX0FL5I9KTzOq1YpYCmnc4a20rUY41RoVAUAADtVxNNuz1jFdcIRS+SB2rgbj2O1XXU5ddNnA+4M08abLj7orphCPSjyR6VPu9irs5waa/wDdFPGnH+6K6HyR6UeUPSlZD5pGCNO45UUv9nf7Ire8oelJ5YpWRXMzD/s4f3R+VKNOUclB+Vbflik8sUuVBzMxv7OQ9VFH9nR/3BWwYxSFBS5UHOzI/s6P/nmKP7Pixjyx+VapQUhUUuRD52ZX9nQ/881/KkOm256wxn6qK1NlN2DqaXs0HOzK/siy72sP/fsUh0qy/wCfSD/v2K1CvNMK1Dow7BzMzP7Ksv8An0g/79ikOl2X/PpB/wB+xWkVphWl7Cn2Fcz/AOzbPGPskGPTyxTG0yz/AOfSD/v2K0CBTcY+lHsIdguZ502z/wCfSH/v2KadNsz/AMusP/fsVfZaY3tR7CHYLlFtPs+gtYcf7gqM6fZ/8+sP/fAq8aYaPYQ7BconT7T/AJ9of++BTPsNoOltF/3wKutUZo9hDsO5UFpbIcrBGp9kFOIA6CpjUZBPSmqUVsK5H17UxjjgVIxGMD/9dRNVciC4xjTDTmqNqdguNJopDRRYLlnVP+Qxe/8AXd//AEI1XFT6p/yGL3/r4k/9CNV1qiSUVItRKakBoAlFPFRg1IuOp6UASqO/apAexHFRBiaeKAJcYp4qNT2PSpBkd6AsSCniowaeDQFiUVIvNRKc08H0oFYlHp2pwqNTTwaB2JAPeniowaeDQKxIBTgKYDTweaLjsPApw4pgPpTgadwsPAp2KYDTgc0XCw7FOApgNODUXCw7FKKaDS5xRcB+KMU0Gl3UXAdRTQaXNFwFopu6jdRcBcUUm6k3e9FwFJppoJpCeKLgITSGkJpM0XADTTQTSE0rjA9KYTQSaYTQAE009KCfemE0ABphNKTUZNAATTCc0E5prEUAIWHTtUbfpSsaYTQAhNRk0rGoy1ACMajJpxNRk5NACE5NRsewpzN2FRk0AMJpjGnE1ETQAhNRsaUmmE0ANJopCaKALOqn/ic33/XxJ/6Earg1Nqp/4nV9/wBfEn/oRqsDQBODTwahBqVDxk9P50ATIeMnpTw2ah3ZNPDUCJwaeDUAapAaAJwakVux6VXU1IG96ALAOKetQo35U/d+VAEwb8qeDUINODUAThqeGqAN71IGoAmDU8GoA1SBj2oAmBpwaogeOKUNQBNmnA1CGpwagCcNTgfeoA1ODUAT7qUGoA3vT91AyXNLmoQ1Lu96BEufelzUWaN1AEu6jJqPJo3UDJM0ZqLcaNxoAlLU3NM3flSbqBEm6mlqYWpNxoGPLZpM1GWpNwxzQA/PemFiT1ppf3pC1ACls00mmk+9NLUALkUwtSFqaWoAUtTCc9KTNNZuw6UADN2HSmE0hb3phagAJphNBb3qMt70ALuxUbeooJpmTQAE5NRs3YUrnjjpURNAATUZagmmE0ABNRk0E0wmgBGNRlqG9qaTt7/N/KgAO0HDE59qKiJ5ooAt6sf+J1f/APXxJ/6Eaqg1Y1Y/8Tu//wCviT/0I1WXpk9KAJl6ZPSn78/Sot2TTg1AEwNSA1CGFPDUATqwxUgIqKKKSX7ik+9Wfsc4HQH8aAGg1IGqEhkbawIPoaeDQBOGqRW4quGp4egCcNTwagDU9WoAsA04GoA1PDc8UAWAacGA6GoN2BgU4NQBYViKduquGp4bFAE4anBqgzShqAJw3NO3cGoA3Snhjj0x+hoAmyO3T69aUNUAanBqAJ93tS7qg3U7dQBLupd1Q7qXdQBLuo3VFu9aN1AEu73oz71Fuo3UASbvekLVHvoAZugoAfuFJuppRxzimE0ASFqaWzTC1N3GgCQtxTS1RljSFjQA7dTS1MLU0sRQA4tTc5pu4mml/TpQA5m7Uwt69KYWppagBxJz1qNj70b+3UUxmoACajJoLUrNvxjJ749R7UAIo5UtnaeM0yUbWPYHoM9KdJL9OmBjoR9KrkigALYqMmgmmE0AIT70wmgmmE0ABNRk0E01jt+v8qABjt+v8qiJoJphNAC5FFR5ooAuat/yG9QJ6C5k/H5jVTdmp9ZOdcv/AGuZP/QjVQGgCcGng1CDTwaAJwas2kXnzhT90cmqYNaGmMBM47leKALTzSPL5FvhQvBI7U9YZQfkucv6ZqvbkhrmMcSHOPeohEYoBMSyybsAEUAXs/aUaORdsycj3qqDVsn/AE6Fh1KHdVEv85x0yaAJQakBquDUgNAE4ang1ADTwaAJwaeGqANTg1AE4anBqhDU4NQBOGpwNQBqcGoAsBqcGGcZquD+Xc1KzAfLjgdvX3oAlLjoe360BveodxJ5NLuoAnDUuag3U7dQBPmjPvUO40oagCbPvS7sVDuxRu9aAJt1G+oN1Ln3oAm3Um6os+9JuoAtRAMSzYwtG95idp2qKjiO6CQDrTAxa3wuSQeQKAJ/nAyj7vamOwdPMHBHDCoxmOSPBOW6igsAZx2x+tACZ96TcKi3Um+gCQt700tUZaml6AJCfemFqYWppagCQtx1phYUwtTS1ADiaaT70wtTS1ACk00mmk0Lyw3ZwfwzQAL8zdcEDih5QwJwQ/H4UkkoznHI6ccr7VAWoAVjUZNBNRk0AKTTCaC1MJoACajY0E00nb/vfyoAC236/wAqiLGgkUwkUABY0wk0E1GTQAuaKjJ5ooAuayf+J7qH/XzJ/wChGqgNWNaONe1H/r5k/wDQjVQGgCYGng1CDTwaAJwalhmaGVXXqKrg08GgDXLW12Q4k8qT8qXbBEwea4MxHRc5rJBqRTQBfN2zNI+MMw2j/ZFRA1AGp4NAE4anBqhBp6mgCcHnA60/NQBscD8TTg1AE4anA1CGpwagCcGng1XDU8MaAJwacp3HGcd6hQ5bpnAzg1JuAVcE/wB5TQBMH2jGWwCcEdDSZFQ7yx5OaUNQBYD4pdw6g1AD704NigCbdnvShqhz6Gl3UATb6duxUIbHWjfQBNv9aN1RbqN1AEu6l3VDvo3UATbj60m6ot3vRuoAnjmMbZ6g9akIjc7kk2H0qnupC1AFvfHFyG3vURlJTb6nJPrUO6k3UASFqbuqMtSbjQBIWpMk1FuzSF+w6UAPLelNLe9MLU0tQA8mmE00tTCxxQA8mmFqaWpVI2sW+7wMjqKAFVd+4lgoFDyHbyGBKgbT0psjlH4OHHyn0NQs+4kk5NAAW96Td2PSmFqaWzQArHBphNJuGMHpTWOO9ACE0wtQTTSdv+9/KgBS236/yqImgmmE0AITTCaUmoyaAAmmE0E0wmgBSaKjJ5ooAu60f+J9qP8A19Sf+hGqYNWdbP8AxUGpf9fUv/oZqmDQBMrc1MPn56Edarpz9B1NP39McAUATbgenFODVGDv5H3u49aUHNAEwanhqgBqQGgCUGpAagBqQc9OtAE6ENx37U/O3gde9QBscD8TT1bd169jQBKGpwNQ5wacGoAnDU4NUINPBoAlDVIrduxqANmn7sfWgCbJUgg8jvTvMLck5qAOOh5p2cUAShqcGqHdTs8UATBqduqDdTg3vQBMGxTs4GfyqENjnv6UBznmgCbdS7qiz78UZHrQBLupd1Q7vel3UAS7qN+Dmot1KGHU0AS54z2pN1Rb+c0bh1FAEm6jdURYUZoAfuo3VHupu6gCUtSZ3fWow2aQv2FADy3YU0mmls/WmbqAHk8U0tTd1NLGgBxamlqaWpuc0ASZ3cfrTN5jY7SRTWYYwKbvyME/jQAMxJJJyTTCaQmmlqAAmmk0hNNJoACabu7HpSE0hbbwOv8AKgBWOz61EWpd3GD0qNuDQAFqYWxQTUZNAClqYTQTTCaAF344PIPakYBBu656UhwoyevYVHvOTnkHrQAhY5ooKnPy8j1ooAta4f8AioNS/wCvqX/0M1UTn2A6mrOuH/iodS/6+pf/AEM1T35AA4AoAm39hwtKDUQNOBoAmU45qYHfyPvdx61XBpytzQBMGp4NRFg3PQ96cDmgCZTk8VJuAGAee5qENgYHXuaAaAJw1OBqENTw1AE4fI569jTgfeoA1OBoAnBp4b0qAE1IG28Dr/KgCbdt470bqhDU4GgCYNTg/Y9KgBp2786AJycUoaog/Y9KN1AE+6nBsDJ6+lQg7eT17Cjdk0ATbsn3pd1Q5pQaAJg+KXd+VQ7qUNj6UAS7qXdUOaM+tAEwbuaC+aiLZo3UASbqXeRyKi3UmaAJtwPI/L0pu6owxByKCR2oAkLUmcnrUYJNBfsOlADy/YdKbupm40hagB++guDz3qImk3UAP3UhaoyaTqeKAH5yaazgcCmlscD/APXTCxoAcWppam5ppagB+/sfwNRscHBppNIXyMH8KAFLUwtSE0hO3/e/lQApbb/vfyqMtSE0wmgBxamhhjB6U0mmE0AOfg1GTSl+MHkVGWoACaPujJ69hTd2DnGfSmFieSeaABmycmmE0hamk0ABbFFNzRQBd1048Ran/wBfcv8A6GapA1b10/8AFR6n/wBfcv8A6Gaog0ASg08GoQaeDQBMDTgaiBp65JwKAJgc/WpQcKQD83eoNwUYB57mgNigCYGnhqjB3jI+9/OgN70ATA08NUANPBoAm3U4HpUIPIA61IG28Dr3NAE27bwPvdz6UuahBpQaAJw1ODVAGpwagCYH3p26oQ1OD0ATBqkVgBlu9Vwccnr2FLuyeetAExPPJo3VGH4welGSDQBMGpd1Q7sUu6gCYNS7qh3UoPc9KAJgeMk8Um6ot+TRuoAmzRmod1G73oAm3Um6ot3vRuoAl3Umcmowc0hfsOlAExYbfl6d6buqMORQWHUflQA/dTS2aZupu6gCTdTS1MLUmSTQA8Ek0hfHA/8A101nGMDp60wtQA8tTS3vTC1NLUAPLU0mmFqaWoAcTTc0hNIWC9Dz/KgB+4Abf4vWoicEg9aaWo37uD17GgBCaaTSMcHmmE0AOJphNITTSaAAmkbgc9ewozt5PXsKjJycmgAJphNBNMJoACaaTQTTCaAAnmim7sUUAXtfP/FR6n/19y/+hmqINXNfP/FSap/19y/+hmqANAEwNOBqINThycDqaAJlJJwM1IW2jAPPc1Du28Dr3NANAEwNPBqEGng0ASg1IDv6fe/nUANOVqAJg1OB54qMHf0+96etODbOB17mgCbdt4HXuaAahDU4GgCYNTt1Qg04NQBMGpwaoQacDQBKGp4O3k9ewqIHHJHPYUbs96AJd3PWnBqh3U4NQBLupwcdD0qEGlDUATZwf60ZqMN2PSncDk9O2O9AEgPGT0/nQWyaiLZOTRuoAk3e9KGqPdRmgCXd70ZqLNGaAJN1KDmogSaC3YdKAJC+eB0pN3vTN2KTdQBIWpN2Oajz70m6gCUnIyPy9KYWpoYg5FGN3K/j7UAO6nFIzjGB0/nTCwAwOn86buoAfmmk00tTS1ADy1NJpu6mlqAHbqQtTM5pS2zj+L+VACltvHU/yqMmkzTN1ADiaaTSFqYTQBJu3DB69jUbEg4NNJo3Bhgn6GgBC1GdoyevpSH5Pvfe9PSoy3rQApbnrTC3NITTCaAFJppNITTSaAFJphNITSADq3T+dAB8x6Amims5J9PYUUAaHiD/AJGTVP8Ar7l/9DNZ46UUUAPFTW/+s/4CaKKQDe1OFFFMB608daKKAHDrSjrRRQBLD/rVob7zfWiigBR0p46CiigBe9OHU0UUAO709eooooAkm+/TR0oooAcKUUUUAKKTvRRQA7vUsn+rSiigBlFFFADhSUUUAHrQelFFAEi/6lqjoooAQ0CiigApKKKACnR9G+lFFAEVIelFFACdqaKKKAGmm9qKKAHJ/rBTH/1h+tFFADKaaKKAGnpTaKKAGmmj7w+tFFADrj/W/hUDUUUANNNPSiigBnamnrRRQAw9akf/AI94/qaKKAKzdaKKKAP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8" descr="data:image/jpeg;base64,/9j/4AAQSkZJRgABAQAAAQABAAD/2wBDAAgGBgcGBQgHBwcJCQgKDBQNDAsLDBkSEw8UHRofHh0aHBwgJC4nICIsIxwcKDcpLDAxNDQ0Hyc5PTgyPC4zNDL/2wBDAQkJCQwLDBgNDRgyIRwhMjIyMjIyMjIyMjIyMjIyMjIyMjIyMjIyMjIyMjIyMjIyMjIyMjIyMjIyMjIyMjIyMjL/wAARCAHx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T1sf8VBqX/X1L/wChmqYFX9bH/E/1H/r6l/8AQzVICgBQKcBSgU4CgAApwFKBTwKAACpFXA3Hp/OhV7npTwfXpQA3kmnYp2zH0pwFACAU4CnBacFoAQCnBaUCpFTuelACKnc9KXqadjNOC0ANC0oFPC0oFADQtOxTgtOAoAaF9acqZp4TNOx2HSgCPHYdKULUm3PTrRtoAZil20/bTgtAEe2jbUu2gL2oAj20balxjgUbaAIttG2pdtGygCLaKNtS7aMUARYpNtS7RS7cUARbdvUc00r3qbGeD+dNK4PSgCHbSYqbbSYoAh20hXFTFfamlaAISDRtwMn8qm24GT+VMI9aAISCTk03FTFaaVoAhIphX0FTlaaVoAhIphFTFaTbnk9KAIjH8uSeKjbJ+lTknP8ASmMvGR0/lQBARTCKmI4phFAERFMIqYimleKAICKaVNTbcmmtyMDpQBARTCKmIppFAEJFMIqUimkUAQlTRTyKKANLWh/xPtR/6+pP/QjVMCr2sj/ifah/18yf+hGqgWgAAqQCkAp4FAABUqqAMnp/OhEwMnp/Onck0AJ1OTTwKAKeBQAqccHpTtuPpQq1IOOMZFADQKeFp23HuKeq9z0oAaF7npTsZp2M04CgBoWngUoWnhaAGhacFpwWnAUANC04Ln2p4WnY4wBQAzHYdKXbT8UoWgBu2nbc8jrTtppQtADAtLtqXbnnvQFz0oAj2807bin4wKNtADNtG2pNtG2gCPbRtqXbSbfagCPbRtxUm2l2469aAItuOaQrUu3mk20ARbaTHY1NtpNtAEJSm7anxximlcUAQlaNuOT+FTbMcmmEZNAEJGabtqYrTStAEJWmlamK00rQBCVppHFTFabt9elAEO3jJ6UwjJ9qnYZphFAEBFNPBqYrTSKAIigxkdKiIqxjHSmMueQP/rUAQEUzbk+1T7M/SmP6DpQBC/IwOlRkVOVqMrQBCRTCKmIphFAERFRkVMRTSuenWgCEjNFS4VeCCT7UUAX9ZH/E91D/AK+ZP/QjVQCrusD/AInmof8AXzJ/6EaqgUAAFSog6t0/nQqgDJ/L1p2SetACsDnn8KUCnKOx6fyp23FAABTwOaAKeBntQAAU8Cl2FeCMfWp449jgyJwRxu6Z96AI4wO/T0p5HPt2pSgVsAg/SlAOMdqAEC04DFOApwFACBaeFpwWnBaAGgU9VzTlXNO29h0oATbkcdKAtPAxTtv5UAMC07bTwtKFoAbilC0/bS7aAGheeBTtvHHXvTgOMU4LQBEFpcVJtzS4oAj20be1SbaXbQBFijFS4pduPrQBGF9etN289DUuKNoPWgCLbSYqXbijFAEO2k21NtpNvPSgCHbRjjnrU20AEEDPbNMK/jQBCV5560hWpiDTStAEG32pCtTFeKaVoAhIppWpitJs9elAEGzuelNZec9u1TMM00jAx2oArkU0ipiKYRQBCRTCKnIphFAEBHFIBznt3qUj2phBxjtQBG4yPl+76VCy1Y6VGRQBARTSKmK1GRQBCVphFTkUwrk8UAQFc9KCoAIB+bvUjDaMDr3NRmgCLFFS5U8kHPtRQBe1cf8AE8v/APr5k/8AQjVZV4yenp61c1ZR/bV+zdPtMmPf5jVXqeaAF6mnAUAU8CgBQKkXjg9KQCngUAG3mpY/lYHGaaBViFSCxHDjkCgByj94CR93+EjnHrQ7Ek8gk8Ej+L0pWcMOAQSck5pAKAACnheKAKkC0ANAp4HpSgU8CgBAKeFpQKeBQAmOOKcFpQKeBQA0LTgKcBTgtACKhY4UEmphav3IFSn9zGET7x70CFR/rJCGPagCJoXQZYceopu2rOGixubdGaY8e1yB06igCILTgtP20oWgCPbTttSbaNtAEe2l21JtpduOtAEW3H1o21JtpdooAi20m2pttJt9qAIsZ60m2pttJtoAh29sUoGMn8M+lSAYGR+NIVHp2oAhI9OB6UhXmpttN20AQlaaVqbbSEUAQle9MK1OVppFAEO2mEZqYimkUAQFaaVqcimFaAICKEgeU/KvHrUyR75FX1NTyljIIIvlwOcUAVjYyY+8ufSqssLxHDrj3q8YIw20znf9aPm3eRPghvutQBmEVGRVmRCrFT1BxURFAEBFMIqcioyKAISKjK1ORmmFc8UAQEZ4pG+Xgde5qZht4HXuaiIoAhIphFSkUwigCEiinmigDQ1cE63fE/8APxJ/6EarAVb1Yf8AE6vv+viT/wBCNVwKAFAp4WkUVIBQAoFPC0gFWI4soWyd2cAAd/egB0UZRssnP8O7gE05nJPBP1PX6UjtksMYJPzc5FAFAAFx1p4WlUdj/wDqp+3BoAAKeBQBUgWgBAKeq0qrTwOw6UAIBzTwtKBTgKAEAp4FKFp4WgBAtOA6H3pQKeBQBLKMSo/akMe6Us33DznNORxt2OMjsaXy4f75PtQA1R/o7A8jPFK68qPRRTid2ABhR29aMEkk8k0AR7acFp4XvS7aAGbaXbUgWlxjtQBHtAo2+1SBaXb7UARbaNtS7aNtAEW2jFS7aTaKAIitGMZ4wakx0xz7e1JtBHT6UARbaNtSlaQigCErSFam2+1N20AQkU0rUxFIV79qAICtN21MVppFAEJWmFanK0wigCArTSvFTFaYVoASDidc+4p2Nl25bjcODUZGOR1qbzI5UAmGCO4oAqtBtjdpMg/wnPWnupKW2fvZp5S2TneX9BULzM0m/ABxhfagCC4+adyPWoCtTEUwigCArUZFWCKjK+lAEBU5ppGOB17mp2AA4/E1ERQBCR7VGRUxFMK0AQEUwipitRkUARYopxHNFAGhqo/4nN9/18Sf+hGqwFW9UH/E4vv+viT/ANCNV1FACgVIBikA5qVVyPm/CgCSKPcoBGdzYGByp9aeWO8sCQx+9g8E1Gu5ScEj6GnqKAFAp4FIBUoFAABUijjBpFFSAUAAXBqQLQo7Hp/Kn47dqAEA/KngUAVIq0AAWnAU4LTgKAEAp4FKBT1HagBoXnpT9tO24/GnBaAG7acBTgtOC0ANC07bTwtLtoAaFNLtp4U0u3AoAZil208LS4oAj20u31qTbRtoAZijAp+2l20ARbabj0+tT7aTbQBEF9qTbU22k20ARYFNK1NikK0AQ7aaRUxWk2+tAEJX1ppXNTEZppWgCAjmmkVMVppWgCBh7U0ip8UwrQBAV5ppFT7c0xhQBXIppFTFaYVoAgIpjCpyKjIoAgIphFTstMx2xQBAQaYeOKnZdo4/OomWgCBhTCKmIphFAEBqMipyKjYUAQlTjNR7ecZxU/IPFNdRgkde49KAFaJGdtySAg4OxeD70VH5kg4Dtj60UAXNUH/E4vf+vh//AEI1XAq1qY/4m97/ANd3/wDQjUKr3PSgBVHc9KkHNNHJqQCgB6jdwfzpwHOKQCpFGeD+dACqKeBSAEVIooAAKlVaFWngZ+lAAB6dKkUdqQCpAtAAFp4FKB2p4FAABTwtKBTlWgAVafjFKBgU4LQAAU4LShaeB2oAaBTgtOC04CgBoHFOApwWnhaAGbeaULzTwtKBQA3bS7aeF9qXbQBHtpdtPC4pcUAR4oxUm2jb7UAMx7UhWpMUYoAi20hWpStJtoAi20m3ipdtJigCLbTSKmK0wigCIrTStSkUhFAEJWmFamK00rQBAVppXNTlajYdu1AERHHFRkdqnIqMigCBlxTSKmIpjLQBARTCKmNMIPpQBCVpjDA4qZuBgVERQBEePpUbD8qlYUwjFAEDCoyKnIqMigCAimFamIppG36/yoAgPyj3qM5ByKlIqNhQBGVDHIOPailI5ooAv6io/te9J6ee/wD6Ear9as6nzq15/wBd3/8AQjUCigByipAOKaoqQCgByipAKRRUgFADlAPX86kVOaaq1KORigAHp2qQCkAqQLQAqingUgFSAUAKBTwKAKeq0AKBmngYoA7U8LQABaeFpQKcBQAAU4ClAp4WgBNtOC07FOAoAQClAp2KcFNADQOKXbTgvFOxQA0LShafigCgBuKTFSUUAN20badRQA0ikxT6KAI9tJtqWkxQBERSFealIpCKAIStNK1MVpuKAIStJipStNIoAhIphWpyKYRQBCR+VMZamxTCKAISKYRUxFMIoAgIphFTkVGRQBAy01hgYFTkY4/WomGKAICKjIqdhUZFAELComFTkVGwoAgIphWpmHNMIx9f5UAQkbfr/KoiOamYVGRQBCwqIip2FRkUAQkUU4g5ooAvaiP+Jtef9d3/APQjUCirGoj/AImt5/13f/0I1CooAcoqVRTAKlUUAOUVIq5pFXNSAenSgBw9O1PUc0gFSKKAHKM8GngYNIBUq89aABRUgFIBT1FADlWpAMdKQDHSngUAKBUgFIBTwKAACngUAVIBQAAU4LSgU8DFACAU4ClAp4WgBu2nAU7FLQAgFLRRQAUUUUAFFFFABRRRQAUUUUAFFFFABRiiigBCKaVp9FAEJFIRUpFNIoAhIppFSkUzFAEJFNIqYioyKAISKYVqcioyKAICKYeKnZajIoAgIphHY1MwqNhQBCy4qNhxU55GDUbLQBAwqMipiKYwx9aAIWGPrULCp2FRMKAIiKiIqZhio2FAEJFRn6VMwqNqAIfwop5Q+w+tFAFzUf8AkKXn/Xd//QjUKip9Q/5Cl5/12f8A9CNRAUAOAqVRmmoMmpB6DpQA8dMAcU9RTQKlUUAOUVIopqipFFADlFSAUgFSKKAHKM8VIBgYFNXpUgoAVRUiikUU8CgBwFPApAKeBQBwepfEc2OpXFpHpqyLC5Tc0pBOPwquPilJ/wBAqP8A7/H/AAritaO7XL4/9N2/nVT7n+9/KvpoYDD8qvH8WfPSxtfmdpfkeiH4oyIBnSUye3nH/Cl/4Wo//QJT/v8An/CvO1bs2SD+lKV2nH5H1q1l2G/l/FkPHYj+b8j0UfFR/wDoEr/3+P8AhTh8VW/6BK/9/v8A61ec0uKf9nYb+X8WL6/iP5vwR6OPiqe+kj/v9/8AWpf+FqH/AKBI/wC/3/1q84pQM0/7Nwv8v4v/ADD6/iP5vwR6OPip66T/AORv/rVIfigqqGOlHB6fvv8A61eeXFr5DYV9+PvEDGDnFRgkEk856+9JZdhWrqP4sbx+ITs5fgj0YfFJP+gU3/f7/wCtR/wtJP8AoFN/3+/+tXnJAzweKKf9mYX+X8X/AJk/2hiP5vwR6QPijF30p/8Av8P8KX/haMP/AEC3/wC/w/wrzal60f2Xhf5fxf8AmH9o4j+b8Eek/wDC0If+gVJ/3+H+FH/C0IP+gVJ/3+H+FecUqrnk8LR/ZmF/l/Fh/aOJ/m/BHpA+J0BBJ0uUD/rsP8KB8TrckD+zJf8Av6P8K83JJPsOgpU++PrR/ZeF/l/Fj/tHEfzfgj3HQ9aj1uza4jiaIq5RkYg4OM9fxrUrkfAX/IMu/wDrv/7KK66vm8TTVOrKEdke9hpudKMpbsKKKKwNwooooAKQilooAjIphFTEVVu7yG0C+aeWOFA5JqKlSNOLnN2SBK44imEVW/tOE/8ALOX/AL5pv9pQ/wDPOX/viuT+08H/AM/F95XJLsTlaYemKhbUof8AnnL/AN8Uz+0IWIGyUfVKazLCP/l4vvDkl2JSKjIqbggEdDTGFdpJCRUZFTEVGRQBCwqMj1qYjnFRsOTg8etAETDb9ahIqc+/SomFAELCo2HFTMKjIoAhYVEwqZhUbCgCFhTCMcnr2FTEYGSKibk5NAELZzRTiOaKALmoD/iaXf8A12f/ANCNRIM1PfrnVLv/AK7P/wChGol54HAoAeMdBUi9KYoqRRQA9RUiimqKmjQu4Ud6AFWpQpHUGpCyQDai5YdazW8QSJkmzZlHuKyq16dL43YmU4x3NIVIBWQNft5oGligfcv3kzzUK+Kbf/n3k/MVg8fhlvIh1qa6nQqKkArnh4ptx/ywk/MVZtvEtlLKiSBoQx2hm6Zpxx+Gk+VTBVqbdrm4BUgFNUA9KkArrNRyin9AaRRTm+430NAHgWpnGq3bfxGZvw5qnU96d2oXJ9ZW/nUIr7SC0R8lJ6igU9TxtPT+VNpwFWQKV2n+tHagE4x2pyIXdUXqxwKrYRbMcRthsUM5HGDzmpFWKGBQFViw3EuOH45UHsRQqQ7QEKxlCS5zzkdMe1VZJGkOSMA8kDpn1rJLm0NG7ajpJncbN7mMH5Qx/nUWKXFLitkrbGTdxMUuKXFLTsIQClopyrnk8LTAFUdT0oJLfTsKUncfYdBRRYBMU5Pvj60lOQfOPrQB6r4C/wCQXdf9d/8A2UV1hYCuT8Cf8gu5HT9//wCyiupz6CvjMZ/vE/U+qwf8CPoP3D1pc1Hk9xSg/lXMdI+iiigAooooAjnmS3heWRgqIMsT2FefnVpNV1uSY5EariNfQZ/nWx44upIrOCBWIWViWHqB/wDrrk9Fb/TH/wBz+or5fPMTKTdBbLc6KUbLmOzVsgUpOPrUa/dH0p1fKo1DNCf6xfrSUqffX61SA0IObdM+mKUikth/o6+2f5mnt9K/SMK70IPyX5HHLdkDCoiOanYVGw5yDXQIibrgdvzz61E2T1qYio2FAELCo2qZhUTCgCFh6VGwqZhUbCgCBhTCMDNTMMDJqJuaAIX5PNRMKmYVGwoAhopxHPSigC5qH/ISuvTzn/8AQjUS1Lfj/iZ3f/XZ/wD0I1GKAHrUq0xakUUASKM1atB+8Priqy1NC3luG7d6AHs2y3uZMfMqE1w8dxdhPtXmbk3YIJrubxG+yyywEElDwa477PPKALjy4YVOSF714uaXc4pdjkxN7olACalEy8LMp3CstxiRwOgJq615GZnlU/cXZGP61QFeLWaeiOSTHCodQbFiv+/U1VdTbFrGP9qsofEZnQ+F/Fv2fZZai5MXRJT/AA+x9q9DQhlDKQQRkEd68IU1694OLv4YtDISTgjn0ycV9FluJnN+ylrY78NUb91m8BTmUmNgOpBxQBTwK9c6z551mN9M1e5tryKRJVcn2IJ4I9qo/bYB2evbvGng6HxPpxMYCX8QJhk9f9k+xrwO6tp7G6ltrmJopomKujDkGvco5hOcfM8Kvg1Tl5F/7dB/t07+0Lf/AG6xyaWKOSeQRxqWY9BW312ojn9hE2FvoGcKN2ScVdkuLGGPG98qcNIP4W9CPT3rGjEcURjkEHmIxEokOGx22mqFzcNM+4kkAYBI5I7Z9TU/Xaj6lKhBHUvOly/mpjawHPrSVR0dg1ku7PDEfStErtNetRlzQTOKorSaEApaKWtiAxShSSAOc0Cp7Zf3m89FBP1OKG7IChNe2tvIVlc5U4O0d/So/wC17Vu7Y7DFc3dytJcOx/vHj0pgc1w/WJXPRjhIWR0/9qWvq35Uv9p2v95vyrmg9PD0fWJD+qQOj/tO1/vN+VKNUtgQctx7Vzu40oel9ZkL6pA9++HkwufDstyqkLJO2M+wArren51wvhPxR4f0rw5p9g+oIkqxjzAY2ADnk849TXcRyJNGskTB0YZDLyCK+YxEnKrKT6s+ihhqmHpxjOLXqrDh+lHc0Y9aADn+dYgPFLRRQAUUUUAcV4/4SyPu4/lXMaKf9OP+4f5iun+IP+osT/tP/IVy2in/AImA/wBw18fnC/fz+X5HXT+BHboPkH0pcUkf3F+lPr5woZSr98fWlIpB94VQGlbD9x/wJv5mnMKzD4g0uzlltbi7CTRks67GOAeRyBipLDWtN1ZiLG7jmZRkgAggeuCK/R8Dd4Wm/wC6vyMJ0aivLldu9i0etMIqYrimHpXUYkDCo2FTMKjYcUAQsKiYVMwqJqAImHNRkYGTUxGOtRNQBC3NRN1qY9aiYUAQtUbVM3WojQBEaKUjmigC3f8A/ITuv+uz/wDoRqMCpb7/AJCV1/12f+ZqNaAHrUyiol61Moz0oAeoqRRTAAOBUq9KAK+ou0em3DKxUhDyK4dpZJCPMkZvqc12usnbpFwfVa4gda+dziT9sl5HBin7yHCnYpopw614zOUUVS1U4hiHuavgZHHX0rP1Y7Fhz97nA9KumveEUE+Tk/e7D0r1/wAHLjwtY+pUn9TXjgNe0+E12+F9PH/TIGvbyv8Aiv0OzC/EzaAqQCmipBXuncOArn9b8FaH4gulub60JnA2+ZG5Qke+OtdDRTTa1QpRUlZo871j4aeGrPSrm4iguA8aEqfPY4P0rz8aLa2qhkTMi53Zc4dDxx7V7d4lbZ4evWwD+7PB7815BM4k2gKFVRhR1968nMcXVp1Eoya07nnYqMYSXKjHudPt58DymVQSeHJJJ7k96qHR7XH3X/76raYVCwrgWOxH87+85L3KlvbJbQKkYIGSeTmrKkY2t09fSkYYVPxor9PymTlgaUpO7sebV+NikEcUopVIxhun8qdsxy3T+deiZiKoxk/dqaAlnbsNhwPSoSdx9vSprYfM/wDuGk9hdTjPIWSRyxP3j0pwtIv9r86kHDN9acDXy9WrP2jSZ+r5dl+FeFpuUE20n95GLSL/AGvzpwtY/wDa/OpBTlIB5GRUe1n3O7+zcH/z6X3DBaRerfnT1tIgQfm/OphH3B+X1peM8Zx70e1n3NI5Zgv+fS+4lWRh3r2b4eamL3QBAx/eQNt6/wAJ6f1rxYdK7f4ban9l1z7M7YSddv49q56iuh5rR9thZW3Wv3f8A9jAApaQHIpa5z4kKKKKACkJwMmlrnfG+q/2R4VvLhW2ysvlxn3bj+WaaVy6dN1JqC3ZxfivxTBrOsHT7TDQ2YJMoP3nPBx7CqmiH/iZL/umuN0Fv9IlJ6suf1rrtFP/ABNI/of5V8nnUUsRO3ZfkerjKEaE/Zw2SO/j/wBWv0p1Ni/1a/SnGvlzkCkA+b0pev1pPYjIrSFr67AcB4vka28RzMAGSREyu7BBAq74CnMmuyEgDMDAAdAARWb45XHiVif4oUP86teAGxr4HrE4/Sv0bLmnhIW7I+jnFPLW+vKemsKjYVKwqM10nx5EwzUTelTMKibnrQBE1REcc1MwxUTUARNzUTVM1RNQBC1RsKlaom4oAiaomFTHn/Go2XjJ6UAQ0Up60UAW77/kJXX/AF2f+ZqIVNff8hK6/wCuz/zNRJzQBItTKccCo144qRetAEqinrTF61KB3oAz9eONHm98fzrixXY+Ijt0hh6sK44da+ZzZ/7R8kefivjHCnDrTRUg+Q8/e/lXlHMOHyc/xfyrM1f5jFg84OR61o1k6ucTRY6ha0pfEIog17h4aTb4b08f9MF/lXh/DKW6HuK920Fdug2K+kCfyr3MqX7yXodmE3ZpCpBTAKkAr2zuFooooAxvFP8AyLl4M4yoH6ivImUjIPWvW/Fn/IuXX0H8xXlJwRtP4Gvnc1f79en6s83GfGvQqsKhYVZdSCQagYVwRZyEMnRPxpBSyj/V/Q/zpUXqT93+dfrmUaYCl/hR5lX42Kq9zwP50u7PDdO3tTSdx9uwpa9GxncCCDU9v95/9w1CDxg9P5VNbjDPn+4aUtmByTD9431pQOaG/wBY31pRXylX+JL1P2LLv90p/wCFfkOAqRE3ewHU01F3H0A6n0qQtngDCioO9Dww+6B8np/WlKbcHOVPQ0xakVscEZXuKDWICrmmXTWWowzocFGBqoV24PUHoaAcEEVLNLJqzPpGxuUu7KG4Q5WRAw/GrFcd8PNSF7oPkM2Xt229ex5FdjXK1ZnwGJoujWlTfRhRRRSMAryX4waoS9lpaN0zM4/QV6yxwpr508Zan/a/i69uQ+6NXKJ7BeKuG9z1smo8+I5/5SropxfSKOgjx+tddorf8TSH8f5VxujHGouP+mf9RXXaQ2NUg+p/lXyeb61pPyOvNF++foeiwn90v0p9Rwf6pal6fWvlUeWJ0+tHX60UhqkwPPvHi41+I/3oB/M0/wABnHiOL3Rx+lP8fLu1e1YfeMH581B4HbHia199w/8AHTX6HlLvgqfofSx1yx/4WersKjapTUbCu4+NImqJhxUx96ibrQBE3PWomFTNUTdKAImqJu9St1qNutAELVE1TNUTDvQBGR3NRE54PTt7VK9RNQBGRzzRRuI6UUAWr7/kJXX/AF2f+Zpg4HFPvf8AkI3X/XZ/5mo1oAkWplqIVKtAEi1KvB4qJamWgDI8TkDTFHrIK5EV1Xik4soR6yf0rmANq57/AMq+XzR3xL+R52J/iCj5QD/F29qB1pvWnCvMZzjqx9YP+koP9itiq91ZRXm0uSrKMAiqhJRd2SzAB4r37SV2aTZj0hT+VeLjRo/+e7f9813lv4zlt7eOIWaEIoXJc84/CvVwGMo0XJze504apGF+Y7sVJXD/APCcSgc2UefTzD/hR/wnc3/PlH/38P8AhXp/2rhf5vwZ1fWqXc7iiuG/4Tyb/nxT/v4f8KT/AIT2b/nxT/v4f8KP7Uwv834MPrVLubni9seHZ/cqP1rytq6TWvFFzq9sLdokiizuIBJJrnWFeJj8RCvW5obWOHEVFOd4kbcjB/A1WcVZeoggIJbj09654sxRWkUfIT0x+fNMyWPt2HpT7gnegPGF6elRiv2DKl/sNL/CvyPLq/GxwpaTtS16Jkwqxan/AFgPTYfwqCprf/lp/uGpn8LGtzk5B++b60qjJAzj3odS0z46A5NItfJ1X+8l6s/Ysv8A91p/4V+RKWH3V4UfrUkS75FXPU1EBU9txMpqLnoRRTsr9Lwy7RtMblSM+lXRWRcabJ4d8UyWbsTFcxrNGx7hhkf4VrA8ZqIS5lqThavtYXJFbHB5B6iggA8HIpuaUcnA61R1I7j4b6n9l1r7KzYS4XZ+I5H9a9iFfOmm3Taffwzxn5kYNkexzivoOyuVu7OK4Q5WRAw/GueotT5bPaPLVjVXX80WKKKKg8IxvFOprpHhu+uyQGSIhf8AePAr5tjJYvIxyWPNet/GPVfJ02z01G+aZzI4/wBkdP1ryZF2oB7VW0T6vJKPJQ539p/kXNHONTPvGf6V12lH/iZwf71cfpJ/4mg90NdhpjBNRg/vFxz6V8vmy/ev0MM1X735Ho8HEK+tSVDbH9ytTV8kzyApDS03NNAcN8QRjUbEj/nif5iqng1wfElkTw2/H14NXviEMXGnt6xsP1FZXhFtviSwP/TUV+g5M74Gn8/zZ9NQXNlr9JfqextUZqVulRNXonxhE1RtUpqJqAIjUbVI1RsKAImqJu9StUZHFAER96iY5qVqiNAETVEalaomoAjOc0Up60UAWb7/AJCV1/12f+ZqNakvv+Qjdf8AXZ/5mo1oAlWpRUS1KvWgCVakXpUYqVeOtAGF4pbbBb+u4n9K5gMQ2a6HxW3NsPqa50da+UzJ3xMvl+R5uI/iMeQMZHT+VGaQEg8U4jjI6dx6VwMwHClpop1SSFPA2gE9ewpANoyevYUDJOTQ9AF560hpaQ0AJTadSUEjDTDUhFNA4yen86pARFepPSq8hJ/oKsSHJ9qgetUxorzYZkB67eDUfIODTp/vr/u0A7gAeD2NfseWaYKl/hX5Hl1PjYgpaTBHBFLXeZMWp7cZ8z02HJqADPsO5qeE/LKBwAhqZ/Cxrc5KdsysF4UGhaSX/XP9aB0r5Kr/ABJerP2PL/8Adaf+FfkSip7c/vh+P8qrjpU9v/rl/GoPRgdL8VNHK+GvDviCFPmgjWCUj0Iyv9a5eCQSwq46MM17fqOiL4g+Gb6djLy2amP/AHwMr+orwHQ5Ga2MDA+ZExUisKbtKx4+U1rylB92ai5JwKeTt4HXuaTITgHnuaQVse6tR8b7CO464r2r4faiLvw8sBbLW7FB/u9RXiddz8NNT+y659ldsJcIV5/vDkfpms6i0PPzah7XCytutf6+R7DQelIDkVn65fppei3d65wsMTP+lYnxcYuTSR4T8Q9T/tbxtcIrZjt8Qrj26/rXP8k49aiike6uprmTJeRiSfUk5NTk+XkD73c+lVLY+9oU1SpqC6Il00iPVEA5Yq2T6V1enNjULf8A3xXH6ecapH9D/KuusDi9gP8Atj+dfNZsv3nyPIzRfvPkemWv+pFTZqvbH9yKmr488VC5oopM00BxvxDX5dNb2cfyrE8LkJr9izf89lwPxroPiAALTTnIzhmAH4VzHh98a5ZsT/y2T+dffZG/9ih8/wA2fTYL3sBbyf6ntzdajYZqRupqNq9Q+MIjUTVKaiagCNqibpUrdKjPv0oAiPT2qJjUrc1EaAImqI9alNRN1oAiao2qRqjagCM9aKD1ooAs3v8AyErr/rs/8zUa0++/5CV1/wBdn/maYtAEoqVetRCpk460ASDipRUQHGakWgDmvFR/0i3H+yawB1rb8UH/AE+Iekf9axB1r5HHO+Jn6nl1vjY4U5Tg5popygk4AyfQVxmQ/HGR0/lTgpAzgk9hTVbac965zVtRnN3IqSuqKcYU4xV06bm9Atc6XY5PIP5UoVv7p/KuMivbqWRUjuJGZiAFyck12kHgPxTLGrtJBHkZ2tccj8hXRHA1J/DqUqcpbINjf3T+VGxv7p/Kpx8P/E//AD3tv/Ag/wCFOHw/8Tf897f/AL/n/Cr/ALOrdh+wqdir5b/3TSFG/un8qu/8K/8AEv8Az2t/+/5/woHw/wDEmfmngx7Tn/Cl/Z1fsL2FTsUNuOWBA/nTG5P9K0rnw/q2kW27UWiZGOIwkm4g/lWaa5qlOVKXJIzlFxdmROKgerD1A4oiJFOc/vR/uimilm/1v4CkFfs2XK2EpL+6vyPKqfGx4IYYPUdDQFOTnjHX2pFGfYDqafuDgL0x0/8Ar12EjSc8DgCpofuy/wDXM1D0ODUsX3Jf9w0pfCxLc5KU/v2+tKKbJ/r3+tKtfI1f4kvVn7Hl/wDutP8Awr8iUVPbn98v41XFT2wJnUCoPRifRfh8f8U9Yf8AXBP5V8/eMNNHhz4i6haxptguz58Z7YbnA/HIr6C8Pf8AIv2A/wCmC/yrzX44aKWsNO16Ff3lrJ5MpH91uV/JgR/wKuZOzufJYKr7PFvzbPPx0pQaigkEsSuOjDNS10n2Kd1cWremXj2OoQ3Mf34nDj3IOf8AEfjVOhWKsCOoNSymlJWZ9LWk6XNpFPEcxyIHU+oIyK8++MGrG08NR2CN+8vJQCP9leT/AErX+HepC88MiBmzJaOYuvO3qv6HH4V5j8U9a/tDxn9hjO5LVBEfZjyce/SsOp8fg8I445wf2W/+B+hytsvk26j+M8k+lB71KybVGOV7GoCaJn1q0Q+xONTi/H+VdbYn/SoT/tj+dchaHGpQ/U/yrrLJv38X+8P5189mq/eL0/zPFzP4/ken2v8AqBU9VrQ/uRVjNfGvc8NC0dOtHTn9KTrzVJAcp8QRnTLBv+mrD9K5DRm26pbH/pqv867Hx+M6JaH0n/oa4nTDi+gPo6/zr7jIXfCL1f5n0+W64O3qe9N1NRNUjHjNRtXsHxZGajantUbepoAjb36VExqVuTmom5oAiao2qRqiY0ARtUTVK1RGgCNqiIzUhGaYxHT9aAIy2DwKKQ8GigCxff8AISuv+uz/AMzTFp99/wAhK6/67P8AzNMX5frQBKvHXrUinmohUgoAmU4NSj1qFalU0Acn4mbOqAekYrJRS7hR1NaXiFg2rv7KKzogxlUJjd2r4/Fa4ifqzy6ms2SNC6uFHzE9MVYjU2zsd+WAw2Oq+49abna5YkblOA38PTkVC77+BnaPug9vas3aOqJ0QsjK0mUBwfXvXGagSb6bB/iIrse4rjbzm7lP+0avD7tkdSz4bh8zxLpqkZBuE/nX0WvWvn/wkm7xXpg/6bg/zr6AWvoMu+CXqehhvhZKKeKjFPFeidI6iiigDk/HRxYWw9ZD/KuAPXNd547I+yWg/wBtv5CuDNfK5n/vUvl+R5WK/isiaoXrQgspLn5s7UH8RpzWunp8rzkt9a5oU5NXMlF2Ofm/1v4CkFal3pYbMlrJ5gA+73rKHU5r9jwDX1aml0S/I8qrFxk7jhS0lLXYZBUsX3Jv9w1EKkT/AFc3+4aUvhY1ucnL/r3+tKKbJ/rn+tOUEnAGTXyNX45erP2LAf7tT/wr8iRQScDk1ZgISUBTk85NQZCDavXuakg/1o/GoO+J9G+Hf+ResP8Argn8qh8U6OmveGdQ01x/r4SF9mHKn8wKl8O/8i9Yf9cE/lWmeRXKfDTk41W10Z8qaYXSJoJBho2IrQq/4103/hH/AIg3sQXFteHz0Hb5uuP+BZrPreDuj7bCVVUpKSJYYWmYhSABySafHaSyXPkgcjqewHrS2ays7GMqFA+fd6etS70VGZ/4wNwzjeM8MvuKbNZTabSOt8DaxFolxcpNIDbSxMxfphowWwQfbdXmRun1XWrvUHB3TSNJyc4LHOK055DcLIsjE712kjr9frVGztBaxld24k5JrK3vXMYYZRrOr1dr/ImbOMZ4qE9TUz1A3WlI6QtuNQh/3v6V1Vof3sf+8K5S3OL6E/7ddTbH50+orwM0+Neh42ZfEvQ9Rsz+5FWc+oqpZH9wPpVnNfGvc8EXNJmkzRSGc547GfDsR9Jx/I1wVk2LmM+jD+dd/wCNxnwyT6TrXG6bpbvtmnfyk4Iz1r7TIH/svzf6H0eWTjHDPm7s9vBzGp9VH8qY3SliKmCM7/4Bz+FI6kDOcj1r3D5B7kbVExqRjUZoERsaiapDUTUARt1qNutSNUTUARt9ajPNSHmomPYUAMc9hULVI3WomoAbu9h+NFJiigCzfEDUrr185/5molp99/yE7r/rs/8A6EajFAEy1KtQrUqmgCValWoVqVaAOO1rMmtTKoyeAB+FVo4ym9HABYZDg5HFXdROzVrtxIOuCV6p/wDWrOaQuccAZyQOmfWvkK9lUlJ92eXO3M2OaZ5F2tjGc8DqaaKMYwexoFczbe5mLXH3HM7n/aNde3Ck+1chLzI31row/US3NrwWm7xdp3tIT+hr3gV4d4FXPi+x46Fj+hr29a+gy7+G/U9HDfCSg1IDUQqRTXoHQSUUCigDjPHZ/d2g92/pXEBdzBR3IFdr48P/AB5j/e/pXFhtrhvQg18pmP8AvUvl+SPKxP8AFZoXxZfJs4jt3cH6VVmays28pojIw+8TVq/zuhvIxuC8n6VTaS1+0NcmQMCD+7K85oe/9bCe5Wm227C9tCfLyBIlVdTjVLoOn3ZFDCrBVk06YMuDM2EX61W1Nx58cQOfKQKfrX6tgv4cPT9EeXV2ZUpaSjNehc5haev+qm/3DUdSLkwzYHOw0S2HHdHJsC07AckmpchBtU5Pc1HIQsjqvUnk/wBKFr5Gp8b9T9hwP+70/wDCvyJAKng/1oqBanh/1gqD0In0Z4c/5F3T/wDrgn8q1Ky/Dn/Iu6f/ANcE/lWpXKfCVf4kvVnlPxq0czaXZ6xGvz2snluR/dbp+oH515vaK91Gpjx93JJOAK+iPEulx614evdPfGJoioJ7Hsfzr5704vY2kts7qdkhGQOGPQqw6itIPWx9Bk+IfI6fVFkb4bc/8s5Ymz/vZqtNM8xBfAwMAAYApHkMhGSQo4AznAprqV4/I1oe9GNtXuNpppaQ1LKuRtULdambpUJrKRLZHEcXsH++K6m3PzL9apeGdIOoXV/cOv7uyspJ/wDgRGF/qfwq5bn5h9a8LNPiXoeJj5qVSy6HqFgf9GX6CrWapaec2if7oq3mvjJbs8UdmkzSUhNAFDX7dbrRXVhlVkVyPoa4SRmvtV+zbisMQy2O9ejyRrcQS27NhZFK59D2NcVJ4b1ex1h5ha+bBKuGZHFfVZHiaVOhKM5Ja9fkepgK8YRcZOz6HqVq0Zs4MDI8tcH8KeflYDqrVn2t7BBZQxN5m9Y1XAjPGBU7XsI8tPnz1+4ele4sZh3tNfejwZRd2PYbSR6GomqF9StyxP7zr/zzNRNqMH/TX/v2aX13Df8APxfehcsuxOxqNqgbUIP+mn/fs1Gb+H0k/wC/Zp/XcN/z8X3oOV9iZqiPNNS6ilbaCwJ/vKRSseMDpW0KkKivBpryE1bcYx9OlRNUjdaiPerERsajantUbUARk80UhPNFAFm/P/Eyu/8Ars//AKEajU1Jf/8AITu/+uz/APoRqJaAJlNSr1qBamHFAEq9M1OoGCp27gcZJ6VDHjvjk/Nk9qeGJ5J/GgDidUmaTUbgZBAkPO0An61VFPuzuvJz6uf50yvjKj5pNnkSd2x6tj3B6inEY5HIpg6U4HHuD1FZEiOcRsfY1yL8sfrXWzjEDkdNprlSoyWPT+ddOHW40dJ4AjJ8WWzdgrn9K9nU1498Pfn8VRnH3Ynx+lewA19Dl/8AC+Z6OH+AlX2qQVEpp4ruNyYU6owafmgDiPHZ/fWg/wBlj+tcYeldj46Obu2HpGT+tccelfJ5h/vM/wCuiPKxH8Rk0F9JbDZgOn909qR7+1B3LZjf6kCqzVXeso1JJWM1JkN1fTzXfmltpU/KB0WqxJJJJyT1Jok/1jUlfsmGSVKPojyZttu4oNOpoBJwOtOAJOB1rciwoGeBT87becDrsOTTSQo2jr3NIeLeb/cNKWqGt0co3+tf609aY3+tb604V8lU+N+p+wYL/d6fovyJVqaL/WCoBU8GDIMnHWpO+J9GeG/+Rc0//rgn8q0ywrM8OceHNP8A+uCfyrQwd1cp8LV/iS9WHOa+ffiBp7aR47n4CwXIEiAKAOev6/zr6GAwK8w+Muj+fo1rqka/PaybXIH8Lf8A16admdeW1fZ115nmGaUNxhvu/wAqiicSRK3qKfW59ne6FZSp5/OmmnBhja33f5U1xtNSwuRtUeAg3MMnsKmICjcw57CoAkk8qxoC0kjBVHqScCspENnqHgfSjB8Odb1F1/eXschBP9xVIH65NchAeRXsz6ammeAZrBBgQ2DJ9TsOa8WtjkCvEzRax9D5WNb2s5z7s9P0xs2cf+6KuZqhpZzYxf7gq7mvjJL3mc4tJmkJxSE0WEKTUiXLKu1xvHvUBOKbmtITlB3iBZN0q/ciAPqartM5Ykscng0wmmk1bqSluFhS59TTC59TSE0wkmkkA4ufU03cT3P1ppOaYzcYHSqSAkDkyw8nG8VpMayA37yP2cVqsa+oyJ/uprz/AEMKu4w1GaexqJjXumQxqiapTzUTY70ARnIJHQ96Kn6k8RMOxZucUUALfkf2nd/9dn/9CNRKaTUXxqt4P+m7/wDoRqASilcC6pqVWAHNU1lC/WnCcetHMgLoOO9PDcHmqa3CjjPFD3ChDz2qXNWFc4+VszSH1Y/zpAagNxHuPzDr60v2iP8Avivj2nc8losA04GqwuIv74p6zxYyXAH161PKxWJZjttpSfu7TketcvNycj7vb2rcvbuM2smHH3cDmuaN2inG4HPUDmumhF2Y4o7T4djHiNm9IG/mK9XEleQ+B7hLS/mupG2RmPYpbjJzXfrr9qf+Wq/nXu4OShSsz0KLShqdGJKeJK50a9bD/loKeNet+z11+1ibcyOiEnvTxIPWucGuwHndS/2/B/epe1j3DmXcy/HDbr23x0EX9TXJE1r+J9UiuL6Jw4wI8dfc1hNcRYyrjHfnpXzGM97ESaPLr61GOY1A9I1zF/fH51C9xF/fH51hGLMkis33zQKTcCc+tKOTgV+z0dKcfRHlNaijJPHWpM7hgfe7n1phYLwp+ppMj1rTcLC0r8W83+7S5D/7386jnYLbS8/wmhvRglqcw3+tb604VdGga1Komisg0bjcp8wDINH/AAj+uj/mHn/v4K+PqTXO/U/WMJiaUaEE5dF+RWFSp94VMNA13/oHn/vsVKuha4owLE5PBO8cVPOjrWLor7R9B+HOPDmng/8APun8q1OK80sPE2p2ljBbCwIESBB8/oKtDxbqR4Nlj/gVY6Hy08O3Ju56DmszxBpqaxoV7YuAfOiZR9e1ce3izVR/y4/+PVE3i3WO1hn/AIHRoKOHkmmmePWyvBJNayjEkLlSD7VYJrU1vRNVvdcm1K2sRGJzl49/fuRVL+w9cH/Lgf8AvsVopqx9VRxlPkXM9SvmnqwVf3nfoPT3qYaJrSjc1gSew3io20XXCSTYsSf9sUnNFvF0X9orykg8nOe/rXQeAdN/tTxjZhhmK3Jnf8On61ijRtaI2tYNt9d44roPC0ureG2uJP7O3SzYG7f0UVDlHuc2KxUHRlGD1Z7frDq2h365620n/oJrwG2OVX6V19x4v1eW2libT2w6Mp+b1GK4mGRoTtmjkjI/vKRXkZmublcTwaUPZppnqOkt/oEPP8Aq9urA0vU7VLCEGeMHaP4hV7+1bTGTcxf99ivjp05cz0INIMO/SmFuc9qzjq1oT/x8Rf8AfQpP7WtP+fiPH++KOR7WFc0C1NLVQOqWg5+0R49dwph1a0/5+I/++hR7OXYLmgWppNZx1a0/5+I/++hSHVrT/n4j/wC+hVKEuwXL5bim5PUGqH9qWp/5bx+/zCmNq1p0E8eP94Vag+wrmgzAjj8RUZaqB1W1ByLiP/voU06paEZE8fuNwq+RvoIvluV/3h/OtgtXK/2lbuQqyqWJGADmtv7QSK+hyT3YzT8jOorltjURYVAZyexphlJPFe9dGdiYnNNZgRgdf51C03GBURlouKxKSc0VD5oPUHPtRTuFhdUJ/ti9/wCu7/8AoRquCQMnr2qzqYC6vek9TcPgf8CNVhUcpAoJJ708ZpAKkAFHIKwgBpwXPBGRTgOKeFpezQrGdJoenyOWe0iYnnO3rTf+Ee0z/nyi/wC+a11HY9KkEYHJ6fzqfYQ7C5EY6+HdM6myix/u9aU+HtNY82UXHT5a2duaeEFHsIdhciMQeHNM/wCfKH/vmpY9Dso/uWsS/RAK2Qg9KeIx6UKjBdA5EZS6ZCBxEv5U4adH/cFa4jHpTxEPSn7KIciMb+zk/uClGnjP3K2liB7VJ5Q7Cn7KInAwjYZ4CcUn9nn+5XQCJfSniEelP2MOwuQ5WfQ4bnHm2qPjpuFQDwzag5Wwh/75rshCPSniEelHsafYXsziG8L2xHy6fD9NtQv4Wjx8umQn/gIrvxCBThAp6CqVGl/KL2R47d+HNfiuXW20x5Ys/KVdRx6cmojofiVRtXR5j6nen+Ne0iAUogX0r1Y5lUikjneBg2eJ/wBg+Jv+gNN/32n+NL/YPif/AKA03/faf417aIFz0pwgX0FV/alTsL6hA8RGgeJ/+gNN/wB/E/xqWPwx4kuX2TaY8UbfeZpFPH4GvavIX0FL5I9KTzOq1YpYCmnc4a20rUY41RoVAUAADtVxNNuz1jFdcIRS+SB2rgbj2O1XXU5ddNnA+4M08abLj7orphCPSjyR6VPu9irs5waa/wDdFPGnH+6K6HyR6UeUPSlZD5pGCNO45UUv9nf7Ire8oelJ5YpWRXMzD/s4f3R+VKNOUclB+Vbflik8sUuVBzMxv7OQ9VFH9nR/3BWwYxSFBS5UHOzI/s6P/nmKP7Pixjyx+VapQUhUUuRD52ZX9nQ/881/KkOm256wxn6qK1NlN2DqaXs0HOzK/siy72sP/fsUh0qy/wCfSD/v2K1CvNMK1Dow7BzMzP7Ksv8An0g/79ikOl2X/PpB/wB+xWkVphWl7Cn2Fcz/AOzbPGPskGPTyxTG0yz/AOfSD/v2K0CBTcY+lHsIdguZ502z/wCfSH/v2KadNsz/AMusP/fsVfZaY3tR7CHYLlFtPs+gtYcf7gqM6fZ/8+sP/fAq8aYaPYQ7BconT7T/AJ9of++BTPsNoOltF/3wKutUZo9hDsO5UFpbIcrBGp9kFOIA6CpjUZBPSmqUVsK5H17UxjjgVIxGMD/9dRNVciC4xjTDTmqNqdguNJopDRRYLlnVP+Qxe/8AXd//AEI1XFT6p/yGL3/r4k/9CNV1qiSUVItRKakBoAlFPFRg1IuOp6UASqO/apAexHFRBiaeKAJcYp4qNT2PSpBkd6AsSCniowaeDQFiUVIvNRKc08H0oFYlHp2pwqNTTwaB2JAPeniowaeDQKxIBTgKYDTweaLjsPApw4pgPpTgadwsPAp2KYDTgc0XCw7FOApgNODUXCw7FKKaDS5xRcB+KMU0Gl3UXAdRTQaXNFwFopu6jdRcBcUUm6k3e9FwFJppoJpCeKLgITSGkJpM0XADTTQTSE0rjA9KYTQSaYTQAE009KCfemE0ABphNKTUZNAATTCc0E5prEUAIWHTtUbfpSsaYTQAhNRk0rGoy1ACMajJpxNRk5NACE5NRsewpzN2FRk0AMJpjGnE1ETQAhNRsaUmmE0ANJopCaKALOqn/ic33/XxJ/6Earg1Nqp/4nV9/wBfEn/oRqsDQBODTwahBqVDxk9P50ATIeMnpTw2ah3ZNPDUCJwaeDUAapAaAJwakVux6VXU1IG96ALAOKetQo35U/d+VAEwb8qeDUINODUAThqeGqAN71IGoAmDU8GoA1SBj2oAmBpwaogeOKUNQBNmnA1CGpwagCcNTgfeoA1ODUAT7qUGoA3vT91AyXNLmoQ1Lu96BEufelzUWaN1AEu6jJqPJo3UDJM0ZqLcaNxoAlLU3NM3flSbqBEm6mlqYWpNxoGPLZpM1GWpNwxzQA/PemFiT1ppf3pC1ACls00mmk+9NLUALkUwtSFqaWoAUtTCc9KTNNZuw6UADN2HSmE0hb3phagAJphNBb3qMt70ALuxUbeooJpmTQAE5NRs3YUrnjjpURNAATUZagmmE0ABNRk0E0wmgBGNRlqG9qaTt7/N/KgAO0HDE59qKiJ5ooAt6sf+J1f/APXxJ/6Eaqg1Y1Y/8Tu//wCviT/0I1WXpk9KAJl6ZPSn78/Sot2TTg1AEwNSA1CGFPDUATqwxUgIqKKKSX7ik+9Wfsc4HQH8aAGg1IGqEhkbawIPoaeDQBOGqRW4quGp4egCcNTwagDU9WoAsA04GoA1PDc8UAWAacGA6GoN2BgU4NQBYViKduquGp4bFAE4anBqgzShqAJw3NO3cGoA3Snhjj0x+hoAmyO3T69aUNUAanBqAJ93tS7qg3U7dQBLupd1Q7qXdQBLuo3VFu9aN1AEu73oz71Fuo3UASbvekLVHvoAZugoAfuFJuppRxzimE0ASFqaWzTC1N3GgCQtxTS1RljSFjQA7dTS1MLU0sRQA4tTc5pu4mml/TpQA5m7Uwt69KYWppagBxJz1qNj70b+3UUxmoACajJoLUrNvxjJ749R7UAIo5UtnaeM0yUbWPYHoM9KdJL9OmBjoR9KrkigALYqMmgmmE0AIT70wmgmmE0ABNRk0E01jt+v8qABjt+v8qiJoJphNAC5FFR5ooAuat/yG9QJ6C5k/H5jVTdmp9ZOdcv/AGuZP/QjVQGgCcGng1CDTwaAJwas2kXnzhT90cmqYNaGmMBM47leKALTzSPL5FvhQvBI7U9YZQfkucv6ZqvbkhrmMcSHOPeohEYoBMSyybsAEUAXs/aUaORdsycj3qqDVsn/AE6Fh1KHdVEv85x0yaAJQakBquDUgNAE4ang1ADTwaAJwaeGqANTg1AE4anBqhDU4NQBOGpwNQBqcGoAsBqcGGcZquD+Xc1KzAfLjgdvX3oAlLjoe360BveodxJ5NLuoAnDUuag3U7dQBPmjPvUO40oagCbPvS7sVDuxRu9aAJt1G+oN1Ln3oAm3Um6os+9JuoAtRAMSzYwtG95idp2qKjiO6CQDrTAxa3wuSQeQKAJ/nAyj7vamOwdPMHBHDCoxmOSPBOW6igsAZx2x+tACZ96TcKi3Um+gCQt700tUZaml6AJCfemFqYWppagCQtx1phYUwtTS1ADiaaT70wtTS1ACk00mmk0Lyw3ZwfwzQAL8zdcEDih5QwJwQ/H4UkkoznHI6ccr7VAWoAVjUZNBNRk0AKTTCaC1MJoACajY0E00nb/vfyoAC236/wAqiLGgkUwkUABY0wk0E1GTQAuaKjJ5ooAuayf+J7qH/XzJ/wChGqgNWNaONe1H/r5k/wDQjVQGgCYGng1CDTwaAJwalhmaGVXXqKrg08GgDXLW12Q4k8qT8qXbBEwea4MxHRc5rJBqRTQBfN2zNI+MMw2j/ZFRA1AGp4NAE4anBqhBp6mgCcHnA60/NQBscD8TTg1AE4anA1CGpwagCcGng1XDU8MaAJwacp3HGcd6hQ5bpnAzg1JuAVcE/wB5TQBMH2jGWwCcEdDSZFQ7yx5OaUNQBYD4pdw6g1AD704NigCbdnvShqhz6Gl3UATb6duxUIbHWjfQBNv9aN1RbqN1AEu6l3VDvo3UATbj60m6ot3vRuoAnjmMbZ6g9akIjc7kk2H0qnupC1AFvfHFyG3vURlJTb6nJPrUO6k3UASFqbuqMtSbjQBIWpMk1FuzSF+w6UAPLelNLe9MLU0tQA8mmE00tTCxxQA8mmFqaWpVI2sW+7wMjqKAFVd+4lgoFDyHbyGBKgbT0psjlH4OHHyn0NQs+4kk5NAAW96Td2PSmFqaWzQArHBphNJuGMHpTWOO9ACE0wtQTTSdv+9/KgBS236/yqImgmmE0AITTCaUmoyaAAmmE0E0wmgBSaKjJ5ooAu60f+J9qP8A19Sf+hGqYNWdbP8AxUGpf9fUv/oZqmDQBMrc1MPn56Edarpz9B1NP39McAUATbgenFODVGDv5H3u49aUHNAEwanhqgBqQGgCUGpAagBqQc9OtAE6ENx37U/O3gde9QBscD8TT1bd169jQBKGpwNQ5wacGoAnDU4NUINPBoAlDVIrduxqANmn7sfWgCbJUgg8jvTvMLck5qAOOh5p2cUAShqcGqHdTs8UATBqduqDdTg3vQBMGxTs4GfyqENjnv6UBznmgCbdS7qiz78UZHrQBLupd1Q7vel3UAS7qN+Dmot1KGHU0AS54z2pN1Rb+c0bh1FAEm6jdURYUZoAfuo3VHupu6gCUtSZ3fWow2aQv2FADy3YU0mmls/WmbqAHk8U0tTd1NLGgBxamlqaWpuc0ASZ3cfrTN5jY7SRTWYYwKbvyME/jQAMxJJJyTTCaQmmlqAAmmk0hNNJoACabu7HpSE0hbbwOv8AKgBWOz61EWpd3GD0qNuDQAFqYWxQTUZNAClqYTQTTCaAF344PIPakYBBu656UhwoyevYVHvOTnkHrQAhY5ooKnPy8j1ooAta4f8AioNS/wCvqX/0M1UTn2A6mrOuH/iodS/6+pf/AEM1T35AA4AoAm39hwtKDUQNOBoAmU45qYHfyPvdx61XBpytzQBMGp4NRFg3PQ96cDmgCZTk8VJuAGAee5qENgYHXuaAaAJw1OBqENTw1AE4fI569jTgfeoA1OBoAnBp4b0qAE1IG28Dr/KgCbdt470bqhDU4GgCYNTg/Y9KgBp2786AJycUoaog/Y9KN1AE+6nBsDJ6+lQg7eT17Cjdk0ATbsn3pd1Q5pQaAJg+KXd+VQ7qUNj6UAS7qXdUOaM+tAEwbuaC+aiLZo3UASbqXeRyKi3UmaAJtwPI/L0pu6owxByKCR2oAkLUmcnrUYJNBfsOlADy/YdKbupm40hagB++guDz3qImk3UAP3UhaoyaTqeKAH5yaazgcCmlscD/APXTCxoAcWppam5ppagB+/sfwNRscHBppNIXyMH8KAFLUwtSE0hO3/e/lQApbb/vfyqMtSE0wmgBxamhhjB6U0mmE0AOfg1GTSl+MHkVGWoACaPujJ69hTd2DnGfSmFieSeaABmycmmE0hamk0ABbFFNzRQBd1048Ran/wBfcv8A6GapA1b10/8AFR6n/wBfcv8A6Gaog0ASg08GoQaeDQBMDTgaiBp65JwKAJgc/WpQcKQD83eoNwUYB57mgNigCYGnhqjB3jI+9/OgN70ATA08NUANPBoAm3U4HpUIPIA61IG28Dr3NAE27bwPvdz6UuahBpQaAJw1ODVAGpwagCYH3p26oQ1OD0ATBqkVgBlu9Vwccnr2FLuyeetAExPPJo3VGH4welGSDQBMGpd1Q7sUu6gCYNS7qh3UoPc9KAJgeMk8Um6ot+TRuoAmzRmod1G73oAm3Um6ot3vRuoAl3Umcmowc0hfsOlAExYbfl6d6buqMORQWHUflQA/dTS2aZupu6gCTdTS1MLUmSTQA8Ek0hfHA/8A101nGMDp60wtQA8tTS3vTC1NLUAPLU0mmFqaWoAcTTc0hNIWC9Dz/KgB+4Abf4vWoicEg9aaWo37uD17GgBCaaTSMcHmmE0AOJphNITTSaAAmkbgc9ewozt5PXsKjJycmgAJphNBNMJoACaaTQTTCaAAnmim7sUUAXtfP/FR6n/19y/+hmqINXNfP/FSap/19y/+hmqANAEwNOBqINThycDqaAJlJJwM1IW2jAPPc1Du28Dr3NANAEwNPBqEGng0ASg1IDv6fe/nUANOVqAJg1OB54qMHf0+96etODbOB17mgCbdt4HXuaAahDU4GgCYNTt1Qg04NQBMGpwaoQacDQBKGp4O3k9ewqIHHJHPYUbs96AJd3PWnBqh3U4NQBLupwcdD0qEGlDUATZwf60ZqMN2PSncDk9O2O9AEgPGT0/nQWyaiLZOTRuoAk3e9KGqPdRmgCXd70ZqLNGaAJN1KDmogSaC3YdKAJC+eB0pN3vTN2KTdQBIWpN2Oajz70m6gCUnIyPy9KYWpoYg5FGN3K/j7UAO6nFIzjGB0/nTCwAwOn86buoAfmmk00tTS1ADy1NJpu6mlqAHbqQtTM5pS2zj+L+VACltvHU/yqMmkzTN1ADiaaTSFqYTQBJu3DB69jUbEg4NNJo3Bhgn6GgBC1GdoyevpSH5Pvfe9PSoy3rQApbnrTC3NITTCaAFJppNITTSaAFJphNITSADq3T+dAB8x6Amims5J9PYUUAaHiD/AJGTVP8Ar7l/9DNZ46UUUAPFTW/+s/4CaKKQDe1OFFFMB608daKKAHDrSjrRRQBLD/rVob7zfWiigBR0p46CiigBe9OHU0UUAO709eooooAkm+/TR0oooAcKUUUUAKKTvRRQA7vUsn+rSiigBlFFFADhSUUUAHrQelFFAEi/6lqjoooAQ0CiigApKKKACnR9G+lFFAEVIelFFACdqaKKKAGmm9qKKAHJ/rBTH/1h+tFFADKaaKKAGnpTaKKAGmmj7w+tFFADrj/W/hUDUUUANNNPSiigBnamnrRRQAw9akf/AI94/qaKKAKzdaKKKAP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36092" y="-881062"/>
            <a:ext cx="9144000" cy="2387600"/>
          </a:xfrm>
        </p:spPr>
        <p:txBody>
          <a:bodyPr/>
          <a:lstStyle/>
          <a:p>
            <a:r>
              <a:rPr lang="zh-CN" altLang="en-US" dirty="0" smtClean="0"/>
              <a:t>重点说说</a:t>
            </a:r>
            <a:r>
              <a:rPr lang="en-US" altLang="zh-CN" dirty="0" smtClean="0"/>
              <a:t>Style  </a:t>
            </a:r>
            <a:endParaRPr lang="zh-CN" alt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56" y="2167485"/>
            <a:ext cx="5920560" cy="319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720" y="1508166"/>
            <a:ext cx="3048000" cy="50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366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232212" y="5039172"/>
            <a:ext cx="464423" cy="464423"/>
          </a:xfrm>
          <a:prstGeom prst="ellipse">
            <a:avLst/>
          </a:prstGeom>
          <a:solidFill>
            <a:srgbClr val="02A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32211" y="0"/>
            <a:ext cx="2679216" cy="914400"/>
            <a:chOff x="232211" y="0"/>
            <a:chExt cx="2679216" cy="914400"/>
          </a:xfrm>
        </p:grpSpPr>
        <p:sp>
          <p:nvSpPr>
            <p:cNvPr id="7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60757" y="251403"/>
              <a:ext cx="25506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#HTML#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utoShape 6" descr="data:image/jpeg;base64,/9j/4AAQSkZJRgABAQAAAQABAAD/2wBDAAgGBgcGBQgHBwcJCQgKDBQNDAsLDBkSEw8UHRofHh0aHBwgJC4nICIsIxwcKDcpLDAxNDQ0Hyc5PTgyPC4zNDL/2wBDAQkJCQwLDBgNDRgyIRwhMjIyMjIyMjIyMjIyMjIyMjIyMjIyMjIyMjIyMjIyMjIyMjIyMjIyMjIyMjIyMjIyMjL/wAARCAHx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T1sf8VBqX/X1L/wChmqYFX9bH/E/1H/r6l/8AQzVICgBQKcBSgU4CgAApwFKBTwKAACpFXA3Hp/OhV7npTwfXpQA3kmnYp2zH0pwFACAU4CnBacFoAQCnBaUCpFTuelACKnc9KXqadjNOC0ANC0oFPC0oFADQtOxTgtOAoAaF9acqZp4TNOx2HSgCPHYdKULUm3PTrRtoAZil20/bTgtAEe2jbUu2gL2oAj20balxjgUbaAIttG2pdtGygCLaKNtS7aMUARYpNtS7RS7cUARbdvUc00r3qbGeD+dNK4PSgCHbSYqbbSYoAh20hXFTFfamlaAISDRtwMn8qm24GT+VMI9aAISCTk03FTFaaVoAhIphX0FTlaaVoAhIphFTFaTbnk9KAIjH8uSeKjbJ+lTknP8ASmMvGR0/lQBARTCKmI4phFAERFMIqYimleKAICKaVNTbcmmtyMDpQBARTCKmIppFAEJFMIqUimkUAQlTRTyKKANLWh/xPtR/6+pP/QjVMCr2sj/ifah/18yf+hGqgWgAAqQCkAp4FAABUqqAMnp/OhEwMnp/Onck0AJ1OTTwKAKeBQAqccHpTtuPpQq1IOOMZFADQKeFp23HuKeq9z0oAaF7npTsZp2M04CgBoWngUoWnhaAGhacFpwWnAUANC04Ln2p4WnY4wBQAzHYdKXbT8UoWgBu2nbc8jrTtppQtADAtLtqXbnnvQFz0oAj2807bin4wKNtADNtG2pNtG2gCPbRtqXbSbfagCPbRtxUm2l2469aAItuOaQrUu3mk20ARbaTHY1NtpNtAEJSm7anxximlcUAQlaNuOT+FTbMcmmEZNAEJGabtqYrTStAEJWmlamK00rQBCVppHFTFabt9elAEO3jJ6UwjJ9qnYZphFAEBFNPBqYrTSKAIigxkdKiIqxjHSmMueQP/rUAQEUzbk+1T7M/SmP6DpQBC/IwOlRkVOVqMrQBCRTCKmIphFAERFRkVMRTSuenWgCEjNFS4VeCCT7UUAX9ZH/E91D/AK+ZP/QjVQCrusD/AInmof8AXzJ/6EaqgUAAFSog6t0/nQqgDJ/L1p2SetACsDnn8KUCnKOx6fyp23FAABTwOaAKeBntQAAU8Cl2FeCMfWp449jgyJwRxu6Z96AI4wO/T0p5HPt2pSgVsAg/SlAOMdqAEC04DFOApwFACBaeFpwWnBaAGgU9VzTlXNO29h0oATbkcdKAtPAxTtv5UAMC07bTwtKFoAbilC0/bS7aAGheeBTtvHHXvTgOMU4LQBEFpcVJtzS4oAj20be1SbaXbQBFijFS4pduPrQBGF9etN289DUuKNoPWgCLbSYqXbijFAEO2k21NtpNvPSgCHbRjjnrU20AEEDPbNMK/jQBCV5560hWpiDTStAEG32pCtTFeKaVoAhIppWpitJs9elAEGzuelNZec9u1TMM00jAx2oArkU0ipiKYRQBCRTCKnIphFAEBHFIBznt3qUj2phBxjtQBG4yPl+76VCy1Y6VGRQBARTSKmK1GRQBCVphFTkUwrk8UAQFc9KCoAIB+bvUjDaMDr3NRmgCLFFS5U8kHPtRQBe1cf8AE8v/APr5k/8AQjVZV4yenp61c1ZR/bV+zdPtMmPf5jVXqeaAF6mnAUAU8CgBQKkXjg9KQCngUAG3mpY/lYHGaaBViFSCxHDjkCgByj94CR93+EjnHrQ7Ek8gk8Ej+L0pWcMOAQSck5pAKAACnheKAKkC0ANAp4HpSgU8CgBAKeFpQKeBQAmOOKcFpQKeBQA0LTgKcBTgtACKhY4UEmphav3IFSn9zGET7x70CFR/rJCGPagCJoXQZYceopu2rOGixubdGaY8e1yB06igCILTgtP20oWgCPbTttSbaNtAEe2l21JtpduOtAEW3H1o21JtpdooAi20m2pttJt9qAIsZ60m2pttJtoAh29sUoGMn8M+lSAYGR+NIVHp2oAhI9OB6UhXmpttN20AQlaaVqbbSEUAQle9MK1OVppFAEO2mEZqYimkUAQFaaVqcimFaAICKEgeU/KvHrUyR75FX1NTyljIIIvlwOcUAVjYyY+8ufSqssLxHDrj3q8YIw20znf9aPm3eRPghvutQBmEVGRVmRCrFT1BxURFAEBFMIqcioyKAISKjK1ORmmFc8UAQEZ4pG+Xgde5qZht4HXuaiIoAhIphFSkUwigCEiinmigDQ1cE63fE/8APxJ/6EarAVb1Yf8AE6vv+viT/wBCNVwKAFAp4WkUVIBQAoFPC0gFWI4soWyd2cAAd/egB0UZRssnP8O7gE05nJPBP1PX6UjtksMYJPzc5FAFAAFx1p4WlUdj/wDqp+3BoAAKeBQBUgWgBAKeq0qrTwOw6UAIBzTwtKBTgKAEAp4FKFp4WgBAtOA6H3pQKeBQBLKMSo/akMe6Us33DznNORxt2OMjsaXy4f75PtQA1R/o7A8jPFK68qPRRTid2ABhR29aMEkk8k0AR7acFp4XvS7aAGbaXbUgWlxjtQBHtAo2+1SBaXb7UARbaNtS7aNtAEW2jFS7aTaKAIitGMZ4wakx0xz7e1JtBHT6UARbaNtSlaQigCErSFam2+1N20AQkU0rUxFIV79qAICtN21MVppFAEJWmFanK0wigCArTSvFTFaYVoASDidc+4p2Nl25bjcODUZGOR1qbzI5UAmGCO4oAqtBtjdpMg/wnPWnupKW2fvZp5S2TneX9BULzM0m/ABxhfagCC4+adyPWoCtTEUwigCArUZFWCKjK+lAEBU5ppGOB17mp2AA4/E1ERQBCR7VGRUxFMK0AQEUwipitRkUARYopxHNFAGhqo/4nN9/18Sf+hGqwFW9UH/E4vv+viT/ANCNV1FACgVIBikA5qVVyPm/CgCSKPcoBGdzYGByp9aeWO8sCQx+9g8E1Gu5ScEj6GnqKAFAp4FIBUoFAABUijjBpFFSAUAAXBqQLQo7Hp/Kn47dqAEA/KngUAVIq0AAWnAU4LTgKAEAp4FKBT1HagBoXnpT9tO24/GnBaAG7acBTgtOC0ANC07bTwtLtoAaFNLtp4U0u3AoAZil208LS4oAj20u31qTbRtoAZijAp+2l20ARbabj0+tT7aTbQBEF9qTbU22k20ARYFNK1NikK0AQ7aaRUxWk2+tAEJX1ppXNTEZppWgCAjmmkVMVppWgCBh7U0ip8UwrQBAV5ppFT7c0xhQBXIppFTFaYVoAgIpjCpyKjIoAgIphFTstMx2xQBAQaYeOKnZdo4/OomWgCBhTCKmIphFAEBqMipyKjYUAQlTjNR7ecZxU/IPFNdRgkde49KAFaJGdtySAg4OxeD70VH5kg4Dtj60UAXNUH/E4vf+vh//AEI1XAq1qY/4m97/ANd3/wDQjUKr3PSgBVHc9KkHNNHJqQCgB6jdwfzpwHOKQCpFGeD+dACqKeBSAEVIooAAKlVaFWngZ+lAAB6dKkUdqQCpAtAAFp4FKB2p4FAABTwtKBTlWgAVafjFKBgU4LQAAU4LShaeB2oAaBTgtOC04CgBoHFOApwWnhaAGbeaULzTwtKBQA3bS7aeF9qXbQBHtpdtPC4pcUAR4oxUm2jb7UAMx7UhWpMUYoAi20hWpStJtoAi20m3ipdtJigCLbTSKmK0wigCIrTStSkUhFAEJWmFamK00rQBAVppXNTlajYdu1AERHHFRkdqnIqMigCBlxTSKmIpjLQBARTCKmNMIPpQBCVpjDA4qZuBgVERQBEePpUbD8qlYUwjFAEDCoyKnIqMigCAimFamIppG36/yoAgPyj3qM5ByKlIqNhQBGVDHIOPailI5ooAv6io/te9J6ee/wD6Ear9as6nzq15/wBd3/8AQjUCigByipAOKaoqQCgByipAKRRUgFADlAPX86kVOaaq1KORigAHp2qQCkAqQLQAqingUgFSAUAKBTwKAKeq0AKBmngYoA7U8LQABaeFpQKcBQAAU4ClAp4WgBNtOC07FOAoAQClAp2KcFNADQOKXbTgvFOxQA0LShafigCgBuKTFSUUAN20badRQA0ikxT6KAI9tJtqWkxQBERSFealIpCKAIStNK1MVpuKAIStJipStNIoAhIphWpyKYRQBCR+VMZamxTCKAISKYRUxFMIoAgIphFTkVGRQBAy01hgYFTkY4/WomGKAICKjIqdhUZFAELComFTkVGwoAgIphWpmHNMIx9f5UAQkbfr/KoiOamYVGRQBCwqIip2FRkUAQkUU4g5ooAvaiP+Jtef9d3/APQjUCirGoj/AImt5/13f/0I1CooAcoqVRTAKlUUAOUVIq5pFXNSAenSgBw9O1PUc0gFSKKAHKM8GngYNIBUq89aABRUgFIBT1FADlWpAMdKQDHSngUAKBUgFIBTwKAACngUAVIBQAAU4LSgU8DFACAU4ClAp4WgBu2nAU7FLQAgFLRRQAUUUUAFFFFABRRRQAUUUUAFFFFABRiiigBCKaVp9FAEJFIRUpFNIoAhIppFSkUzFAEJFNIqYioyKAISKYVqcioyKAICKYeKnZajIoAgIphHY1MwqNhQBCy4qNhxU55GDUbLQBAwqMipiKYwx9aAIWGPrULCp2FRMKAIiKiIqZhio2FAEJFRn6VMwqNqAIfwop5Q+w+tFAFzUf8AkKXn/Xd//QjUKip9Q/5Cl5/12f8A9CNRAUAOAqVRmmoMmpB6DpQA8dMAcU9RTQKlUUAOUVIopqipFFADlFSAUgFSKKAHKM8VIBgYFNXpUgoAVRUiikUU8CgBwFPApAKeBQBwepfEc2OpXFpHpqyLC5Tc0pBOPwquPilJ/wBAqP8A7/H/AAritaO7XL4/9N2/nVT7n+9/KvpoYDD8qvH8WfPSxtfmdpfkeiH4oyIBnSUye3nH/Cl/4Wo//QJT/v8An/CvO1bs2SD+lKV2nH5H1q1l2G/l/FkPHYj+b8j0UfFR/wDoEr/3+P8AhTh8VW/6BK/9/v8A61ec0uKf9nYb+X8WL6/iP5vwR6OPiqe+kj/v9/8AWpf+FqH/AKBI/wC/3/1q84pQM0/7Nwv8v4v/ADD6/iP5vwR6OPip66T/AORv/rVIfigqqGOlHB6fvv8A61eeXFr5DYV9+PvEDGDnFRgkEk856+9JZdhWrqP4sbx+ITs5fgj0YfFJP+gU3/f7/wCtR/wtJP8AoFN/3+/+tXnJAzweKKf9mYX+X8X/AJk/2hiP5vwR6QPijF30p/8Av8P8KX/haMP/AEC3/wC/w/wrzal60f2Xhf5fxf8AmH9o4j+b8Eek/wDC0If+gVJ/3+H+FH/C0IP+gVJ/3+H+FecUqrnk8LR/ZmF/l/Fh/aOJ/m/BHpA+J0BBJ0uUD/rsP8KB8TrckD+zJf8Av6P8K83JJPsOgpU++PrR/ZeF/l/Fj/tHEfzfgj3HQ9aj1uza4jiaIq5RkYg4OM9fxrUrkfAX/IMu/wDrv/7KK66vm8TTVOrKEdke9hpudKMpbsKKKKwNwooooAKQilooAjIphFTEVVu7yG0C+aeWOFA5JqKlSNOLnN2SBK44imEVW/tOE/8ALOX/AL5pv9pQ/wDPOX/viuT+08H/AM/F95XJLsTlaYemKhbUof8AnnL/AN8Uz+0IWIGyUfVKazLCP/l4vvDkl2JSKjIqbggEdDTGFdpJCRUZFTEVGRQBCwqMj1qYjnFRsOTg8etAETDb9ahIqc+/SomFAELCo2HFTMKjIoAhYVEwqZhUbCgCFhTCMcnr2FTEYGSKibk5NAELZzRTiOaKALmoD/iaXf8A12f/ANCNRIM1PfrnVLv/AK7P/wChGol54HAoAeMdBUi9KYoqRRQA9RUiimqKmjQu4Ud6AFWpQpHUGpCyQDai5YdazW8QSJkmzZlHuKyq16dL43YmU4x3NIVIBWQNft5oGligfcv3kzzUK+Kbf/n3k/MVg8fhlvIh1qa6nQqKkArnh4ptx/ywk/MVZtvEtlLKiSBoQx2hm6Zpxx+Gk+VTBVqbdrm4BUgFNUA9KkArrNRyin9AaRRTm+430NAHgWpnGq3bfxGZvw5qnU96d2oXJ9ZW/nUIr7SC0R8lJ6igU9TxtPT+VNpwFWQKV2n+tHagE4x2pyIXdUXqxwKrYRbMcRthsUM5HGDzmpFWKGBQFViw3EuOH45UHsRQqQ7QEKxlCS5zzkdMe1VZJGkOSMA8kDpn1rJLm0NG7ajpJncbN7mMH5Qx/nUWKXFLitkrbGTdxMUuKXFLTsIQClopyrnk8LTAFUdT0oJLfTsKUncfYdBRRYBMU5Pvj60lOQfOPrQB6r4C/wCQXdf9d/8A2UV1hYCuT8Cf8gu5HT9//wCyiupz6CvjMZ/vE/U+qwf8CPoP3D1pc1Hk9xSg/lXMdI+iiigAooooAjnmS3heWRgqIMsT2FefnVpNV1uSY5EariNfQZ/nWx44upIrOCBWIWViWHqB/wDrrk9Fb/TH/wBz+or5fPMTKTdBbLc6KUbLmOzVsgUpOPrUa/dH0p1fKo1DNCf6xfrSUqffX61SA0IObdM+mKUikth/o6+2f5mnt9K/SMK70IPyX5HHLdkDCoiOanYVGw5yDXQIibrgdvzz61E2T1qYio2FAELCo2qZhUTCgCFh6VGwqZhUbCgCBhTCMDNTMMDJqJuaAIX5PNRMKmYVGwoAhopxHPSigC5qH/ISuvTzn/8AQjUS1Lfj/iZ3f/XZ/wD0I1GKAHrUq0xakUUASKM1atB+8Priqy1NC3luG7d6AHs2y3uZMfMqE1w8dxdhPtXmbk3YIJrubxG+yyywEElDwa477PPKALjy4YVOSF714uaXc4pdjkxN7olACalEy8LMp3CstxiRwOgJq615GZnlU/cXZGP61QFeLWaeiOSTHCodQbFiv+/U1VdTbFrGP9qsofEZnQ+F/Fv2fZZai5MXRJT/AA+x9q9DQhlDKQQRkEd68IU1694OLv4YtDISTgjn0ycV9FluJnN+ylrY78NUb91m8BTmUmNgOpBxQBTwK9c6z551mN9M1e5tryKRJVcn2IJ4I9qo/bYB2evbvGng6HxPpxMYCX8QJhk9f9k+xrwO6tp7G6ltrmJopomKujDkGvco5hOcfM8Kvg1Tl5F/7dB/t07+0Lf/AG6xyaWKOSeQRxqWY9BW312ojn9hE2FvoGcKN2ScVdkuLGGPG98qcNIP4W9CPT3rGjEcURjkEHmIxEokOGx22mqFzcNM+4kkAYBI5I7Z9TU/Xaj6lKhBHUvOly/mpjawHPrSVR0dg1ku7PDEfStErtNetRlzQTOKorSaEApaKWtiAxShSSAOc0Cp7Zf3m89FBP1OKG7IChNe2tvIVlc5U4O0d/So/wC17Vu7Y7DFc3dytJcOx/vHj0pgc1w/WJXPRjhIWR0/9qWvq35Uv9p2v95vyrmg9PD0fWJD+qQOj/tO1/vN+VKNUtgQctx7Vzu40oel9ZkL6pA9++HkwufDstyqkLJO2M+wArren51wvhPxR4f0rw5p9g+oIkqxjzAY2ADnk849TXcRyJNGskTB0YZDLyCK+YxEnKrKT6s+ihhqmHpxjOLXqrDh+lHc0Y9aADn+dYgPFLRRQAUUUUAcV4/4SyPu4/lXMaKf9OP+4f5iun+IP+osT/tP/IVy2in/AImA/wBw18fnC/fz+X5HXT+BHboPkH0pcUkf3F+lPr5woZSr98fWlIpB94VQGlbD9x/wJv5mnMKzD4g0uzlltbi7CTRks67GOAeRyBipLDWtN1ZiLG7jmZRkgAggeuCK/R8Dd4Wm/wC6vyMJ0aivLldu9i0etMIqYrimHpXUYkDCo2FTMKjYcUAQsKiYVMwqJqAImHNRkYGTUxGOtRNQBC3NRN1qY9aiYUAQtUbVM3WojQBEaKUjmigC3f8A/ITuv+uz/wDoRqMCpb7/AJCV1/12f+ZqNaAHrUyiol61Moz0oAeoqRRTAAOBUq9KAK+ou0em3DKxUhDyK4dpZJCPMkZvqc12usnbpFwfVa4gda+dziT9sl5HBin7yHCnYpopw614zOUUVS1U4hiHuavgZHHX0rP1Y7Fhz97nA9KumveEUE+Tk/e7D0r1/wAHLjwtY+pUn9TXjgNe0+E12+F9PH/TIGvbyv8Aiv0OzC/EzaAqQCmipBXuncOArn9b8FaH4gulub60JnA2+ZG5Qke+OtdDRTTa1QpRUlZo871j4aeGrPSrm4iguA8aEqfPY4P0rz8aLa2qhkTMi53Zc4dDxx7V7d4lbZ4evWwD+7PB7815BM4k2gKFVRhR1968nMcXVp1Eoya07nnYqMYSXKjHudPt58DymVQSeHJJJ7k96qHR7XH3X/76raYVCwrgWOxH87+85L3KlvbJbQKkYIGSeTmrKkY2t09fSkYYVPxor9PymTlgaUpO7sebV+NikEcUopVIxhun8qdsxy3T+deiZiKoxk/dqaAlnbsNhwPSoSdx9vSprYfM/wDuGk9hdTjPIWSRyxP3j0pwtIv9r86kHDN9acDXy9WrP2jSZ+r5dl+FeFpuUE20n95GLSL/AGvzpwtY/wDa/OpBTlIB5GRUe1n3O7+zcH/z6X3DBaRerfnT1tIgQfm/OphH3B+X1peM8Zx70e1n3NI5Zgv+fS+4lWRh3r2b4eamL3QBAx/eQNt6/wAJ6f1rxYdK7f4ban9l1z7M7YSddv49q56iuh5rR9thZW3Wv3f8A9jAApaQHIpa5z4kKKKKACkJwMmlrnfG+q/2R4VvLhW2ysvlxn3bj+WaaVy6dN1JqC3ZxfivxTBrOsHT7TDQ2YJMoP3nPBx7CqmiH/iZL/umuN0Fv9IlJ6suf1rrtFP/ABNI/of5V8nnUUsRO3ZfkerjKEaE/Zw2SO/j/wBWv0p1Ni/1a/SnGvlzkCkA+b0pev1pPYjIrSFr67AcB4vka28RzMAGSREyu7BBAq74CnMmuyEgDMDAAdAARWb45XHiVif4oUP86teAGxr4HrE4/Sv0bLmnhIW7I+jnFPLW+vKemsKjYVKwqM10nx5EwzUTelTMKibnrQBE1REcc1MwxUTUARNzUTVM1RNQBC1RsKlaom4oAiaomFTHn/Go2XjJ6UAQ0Up60UAW77/kJXX/AF2f+ZqIVNff8hK6/wCuz/zNRJzQBItTKccCo144qRetAEqinrTF61KB3oAz9eONHm98fzrixXY+Ijt0hh6sK44da+ZzZ/7R8kefivjHCnDrTRUg+Q8/e/lXlHMOHyc/xfyrM1f5jFg84OR61o1k6ucTRY6ha0pfEIog17h4aTb4b08f9MF/lXh/DKW6HuK920Fdug2K+kCfyr3MqX7yXodmE3ZpCpBTAKkAr2zuFooooAxvFP8AyLl4M4yoH6ivImUjIPWvW/Fn/IuXX0H8xXlJwRtP4Gvnc1f79en6s83GfGvQqsKhYVZdSCQagYVwRZyEMnRPxpBSyj/V/Q/zpUXqT93+dfrmUaYCl/hR5lX42Kq9zwP50u7PDdO3tTSdx9uwpa9GxncCCDU9v95/9w1CDxg9P5VNbjDPn+4aUtmByTD9431pQOaG/wBY31pRXylX+JL1P2LLv90p/wCFfkOAqRE3ewHU01F3H0A6n0qQtngDCioO9Dww+6B8np/WlKbcHOVPQ0xakVscEZXuKDWICrmmXTWWowzocFGBqoV24PUHoaAcEEVLNLJqzPpGxuUu7KG4Q5WRAw/GrFcd8PNSF7oPkM2Xt229ex5FdjXK1ZnwGJoujWlTfRhRRRSMAryX4waoS9lpaN0zM4/QV6yxwpr508Zan/a/i69uQ+6NXKJ7BeKuG9z1smo8+I5/5SropxfSKOgjx+tddorf8TSH8f5VxujHGouP+mf9RXXaQ2NUg+p/lXyeb61pPyOvNF++foeiwn90v0p9Rwf6pal6fWvlUeWJ0+tHX60UhqkwPPvHi41+I/3oB/M0/wABnHiOL3Rx+lP8fLu1e1YfeMH581B4HbHia199w/8AHTX6HlLvgqfofSx1yx/4WersKjapTUbCu4+NImqJhxUx96ibrQBE3PWomFTNUTdKAImqJu9St1qNutAELVE1TNUTDvQBGR3NRE54PTt7VK9RNQBGRzzRRuI6UUAWr7/kJXX/AF2f+Zpg4HFPvf8AkI3X/XZ/5mo1oAkWplqIVKtAEi1KvB4qJamWgDI8TkDTFHrIK5EV1Xik4soR6yf0rmANq57/AMq+XzR3xL+R52J/iCj5QD/F29qB1pvWnCvMZzjqx9YP+koP9itiq91ZRXm0uSrKMAiqhJRd2SzAB4r37SV2aTZj0hT+VeLjRo/+e7f9813lv4zlt7eOIWaEIoXJc84/CvVwGMo0XJze504apGF+Y7sVJXD/APCcSgc2UefTzD/hR/wnc3/PlH/38P8AhXp/2rhf5vwZ1fWqXc7iiuG/4Tyb/nxT/v4f8KT/AIT2b/nxT/v4f8KP7Uwv834MPrVLubni9seHZ/cqP1rytq6TWvFFzq9sLdokiizuIBJJrnWFeJj8RCvW5obWOHEVFOd4kbcjB/A1WcVZeoggIJbj09654sxRWkUfIT0x+fNMyWPt2HpT7gnegPGF6elRiv2DKl/sNL/CvyPLq/GxwpaTtS16Jkwqxan/AFgPTYfwqCprf/lp/uGpn8LGtzk5B++b60qjJAzj3odS0z46A5NItfJ1X+8l6s/Ysv8A91p/4V+RKWH3V4UfrUkS75FXPU1EBU9txMpqLnoRRTsr9Lwy7RtMblSM+lXRWRcabJ4d8UyWbsTFcxrNGx7hhkf4VrA8ZqIS5lqThavtYXJFbHB5B6iggA8HIpuaUcnA61R1I7j4b6n9l1r7KzYS4XZ+I5H9a9iFfOmm3Taffwzxn5kYNkexzivoOyuVu7OK4Q5WRAw/GueotT5bPaPLVjVXX80WKKKKg8IxvFOprpHhu+uyQGSIhf8AePAr5tjJYvIxyWPNet/GPVfJ02z01G+aZzI4/wBkdP1ryZF2oB7VW0T6vJKPJQ539p/kXNHONTPvGf6V12lH/iZwf71cfpJ/4mg90NdhpjBNRg/vFxz6V8vmy/ev0MM1X735Ho8HEK+tSVDbH9ytTV8kzyApDS03NNAcN8QRjUbEj/nif5iqng1wfElkTw2/H14NXviEMXGnt6xsP1FZXhFtviSwP/TUV+g5M74Gn8/zZ9NQXNlr9JfqextUZqVulRNXonxhE1RtUpqJqAIjUbVI1RsKAImqJu9StUZHFAER96iY5qVqiNAETVEalaomoAjOc0Up60UAWb7/AJCV1/12f+ZqNakvv+Qjdf8AXZ/5mo1oAlWpRUS1KvWgCVakXpUYqVeOtAGF4pbbBb+u4n9K5gMQ2a6HxW3NsPqa50da+UzJ3xMvl+R5uI/iMeQMZHT+VGaQEg8U4jjI6dx6VwMwHClpop1SSFPA2gE9ewpANoyevYUDJOTQ9AF560hpaQ0AJTadSUEjDTDUhFNA4yen86pARFepPSq8hJ/oKsSHJ9qgetUxorzYZkB67eDUfIODTp/vr/u0A7gAeD2NfseWaYKl/hX5Hl1PjYgpaTBHBFLXeZMWp7cZ8z02HJqADPsO5qeE/LKBwAhqZ/Cxrc5KdsysF4UGhaSX/XP9aB0r5Kr/ABJerP2PL/8Adaf+FfkSip7c/vh+P8qrjpU9v/rl/GoPRgdL8VNHK+GvDviCFPmgjWCUj0Iyv9a5eCQSwq46MM17fqOiL4g+Gb6djLy2amP/AHwMr+orwHQ5Ga2MDA+ZExUisKbtKx4+U1rylB92ai5JwKeTt4HXuaTITgHnuaQVse6tR8b7CO464r2r4faiLvw8sBbLW7FB/u9RXiddz8NNT+y659ldsJcIV5/vDkfpms6i0PPzah7XCytutf6+R7DQelIDkVn65fppei3d65wsMTP+lYnxcYuTSR4T8Q9T/tbxtcIrZjt8Qrj26/rXP8k49aiike6uprmTJeRiSfUk5NTk+XkD73c+lVLY+9oU1SpqC6Il00iPVEA5Yq2T6V1enNjULf8A3xXH6ecapH9D/KuusDi9gP8Atj+dfNZsv3nyPIzRfvPkemWv+pFTZqvbH9yKmr488VC5oopM00BxvxDX5dNb2cfyrE8LkJr9izf89lwPxroPiAALTTnIzhmAH4VzHh98a5ZsT/y2T+dffZG/9ih8/wA2fTYL3sBbyf6ntzdajYZqRupqNq9Q+MIjUTVKaiagCNqibpUrdKjPv0oAiPT2qJjUrc1EaAImqI9alNRN1oAiao2qRqjagCM9aKD1ooAs3v8AyErr/rs/8zUa0++/5CV1/wBdn/maYtAEoqVetRCpk460ASDipRUQHGakWgDmvFR/0i3H+yawB1rb8UH/AE+Iekf9axB1r5HHO+Jn6nl1vjY4U5Tg5popygk4AyfQVxmQ/HGR0/lTgpAzgk9hTVbac965zVtRnN3IqSuqKcYU4xV06bm9Atc6XY5PIP5UoVv7p/KuMivbqWRUjuJGZiAFyck12kHgPxTLGrtJBHkZ2tccj8hXRHA1J/DqUqcpbINjf3T+VGxv7p/Kpx8P/E//AD3tv/Ag/wCFOHw/8Tf897f/AL/n/Cr/ALOrdh+wqdir5b/3TSFG/un8qu/8K/8AEv8Az2t/+/5/woHw/wDEmfmngx7Tn/Cl/Z1fsL2FTsUNuOWBA/nTG5P9K0rnw/q2kW27UWiZGOIwkm4g/lWaa5qlOVKXJIzlFxdmROKgerD1A4oiJFOc/vR/uimilm/1v4CkFfs2XK2EpL+6vyPKqfGx4IYYPUdDQFOTnjHX2pFGfYDqafuDgL0x0/8Ar12EjSc8DgCpofuy/wDXM1D0ODUsX3Jf9w0pfCxLc5KU/v2+tKKbJ/r3+tKtfI1f4kvVn7Hl/wDutP8Awr8iUVPbn98v41XFT2wJnUCoPRifRfh8f8U9Yf8AXBP5V8/eMNNHhz4i6haxptguz58Z7YbnA/HIr6C8Pf8AIv2A/wCmC/yrzX44aKWsNO16Ff3lrJ5MpH91uV/JgR/wKuZOzufJYKr7PFvzbPPx0pQaigkEsSuOjDNS10n2Kd1cWremXj2OoQ3Mf34nDj3IOf8AEfjVOhWKsCOoNSymlJWZ9LWk6XNpFPEcxyIHU+oIyK8++MGrG08NR2CN+8vJQCP9leT/AErX+HepC88MiBmzJaOYuvO3qv6HH4V5j8U9a/tDxn9hjO5LVBEfZjyce/SsOp8fg8I445wf2W/+B+hytsvk26j+M8k+lB71KybVGOV7GoCaJn1q0Q+xONTi/H+VdbYn/SoT/tj+dchaHGpQ/U/yrrLJv38X+8P5189mq/eL0/zPFzP4/ken2v8AqBU9VrQ/uRVjNfGvc8NC0dOtHTn9KTrzVJAcp8QRnTLBv+mrD9K5DRm26pbH/pqv867Hx+M6JaH0n/oa4nTDi+gPo6/zr7jIXfCL1f5n0+W64O3qe9N1NRNUjHjNRtXsHxZGajantUbepoAjb36VExqVuTmom5oAiao2qRqiY0ARtUTVK1RGgCNqiIzUhGaYxHT9aAIy2DwKKQ8GigCxff8AISuv+uz/AMzTFp99/wAhK6/67P8AzNMX5frQBKvHXrUinmohUgoAmU4NSj1qFalU0Acn4mbOqAekYrJRS7hR1NaXiFg2rv7KKzogxlUJjd2r4/Fa4ifqzy6ms2SNC6uFHzE9MVYjU2zsd+WAw2Oq+49abna5YkblOA38PTkVC77+BnaPug9vas3aOqJ0QsjK0mUBwfXvXGagSb6bB/iIrse4rjbzm7lP+0avD7tkdSz4bh8zxLpqkZBuE/nX0WvWvn/wkm7xXpg/6bg/zr6AWvoMu+CXqehhvhZKKeKjFPFeidI6iiigDk/HRxYWw9ZD/KuAPXNd547I+yWg/wBtv5CuDNfK5n/vUvl+R5WK/isiaoXrQgspLn5s7UH8RpzWunp8rzkt9a5oU5NXMlF2Ofm/1v4CkFal3pYbMlrJ5gA+73rKHU5r9jwDX1aml0S/I8qrFxk7jhS0lLXYZBUsX3Jv9w1EKkT/AFc3+4aUvhY1ucnL/r3+tKKbJ/rn+tOUEnAGTXyNX45erP2LAf7tT/wr8iRQScDk1ZgISUBTk85NQZCDavXuakg/1o/GoO+J9G+Hf+ResP8Argn8qh8U6OmveGdQ01x/r4SF9mHKn8wKl8O/8i9Yf9cE/lWmeRXKfDTk41W10Z8qaYXSJoJBho2IrQq/4103/hH/AIg3sQXFteHz0Hb5uuP+BZrPreDuj7bCVVUpKSJYYWmYhSABySafHaSyXPkgcjqewHrS2ays7GMqFA+fd6etS70VGZ/4wNwzjeM8MvuKbNZTabSOt8DaxFolxcpNIDbSxMxfphowWwQfbdXmRun1XWrvUHB3TSNJyc4LHOK055DcLIsjE712kjr9frVGztBaxld24k5JrK3vXMYYZRrOr1dr/ImbOMZ4qE9TUz1A3WlI6QtuNQh/3v6V1Vof3sf+8K5S3OL6E/7ddTbH50+orwM0+Neh42ZfEvQ9Rsz+5FWc+oqpZH9wPpVnNfGvc8EXNJmkzRSGc547GfDsR9Jx/I1wVk2LmM+jD+dd/wCNxnwyT6TrXG6bpbvtmnfyk4Iz1r7TIH/svzf6H0eWTjHDPm7s9vBzGp9VH8qY3SliKmCM7/4Bz+FI6kDOcj1r3D5B7kbVExqRjUZoERsaiapDUTUARt1qNutSNUTUARt9ajPNSHmomPYUAMc9hULVI3WomoAbu9h+NFJiigCzfEDUrr185/5molp99/yE7r/rs/8A6EajFAEy1KtQrUqmgCValWoVqVaAOO1rMmtTKoyeAB+FVo4ym9HABYZDg5HFXdROzVrtxIOuCV6p/wDWrOaQuccAZyQOmfWvkK9lUlJ92eXO3M2OaZ5F2tjGc8DqaaKMYwexoFczbe5mLXH3HM7n/aNde3Ck+1chLzI31row/US3NrwWm7xdp3tIT+hr3gV4d4FXPi+x46Fj+hr29a+gy7+G/U9HDfCSg1IDUQqRTXoHQSUUCigDjPHZ/d2g92/pXEBdzBR3IFdr48P/AB5j/e/pXFhtrhvQg18pmP8AvUvl+SPKxP8AFZoXxZfJs4jt3cH6VVmays28pojIw+8TVq/zuhvIxuC8n6VTaS1+0NcmQMCD+7K85oe/9bCe5Wm227C9tCfLyBIlVdTjVLoOn3ZFDCrBVk06YMuDM2EX61W1Nx58cQOfKQKfrX6tgv4cPT9EeXV2ZUpaSjNehc5haev+qm/3DUdSLkwzYHOw0S2HHdHJsC07AckmpchBtU5Pc1HIQsjqvUnk/wBKFr5Gp8b9T9hwP+70/wDCvyJAKng/1oqBanh/1gqD0In0Z4c/5F3T/wDrgn8q1Ky/Dn/Iu6f/ANcE/lWpXKfCVf4kvVnlPxq0czaXZ6xGvz2snluR/dbp+oH515vaK91Gpjx93JJOAK+iPEulx614evdPfGJoioJ7Hsfzr5704vY2kts7qdkhGQOGPQqw6itIPWx9Bk+IfI6fVFkb4bc/8s5Ymz/vZqtNM8xBfAwMAAYApHkMhGSQo4AznAprqV4/I1oe9GNtXuNpppaQ1LKuRtULdambpUJrKRLZHEcXsH++K6m3PzL9apeGdIOoXV/cOv7uyspJ/wDgRGF/qfwq5bn5h9a8LNPiXoeJj5qVSy6HqFgf9GX6CrWapaec2if7oq3mvjJbs8UdmkzSUhNAFDX7dbrRXVhlVkVyPoa4SRmvtV+zbisMQy2O9ejyRrcQS27NhZFK59D2NcVJ4b1ex1h5ha+bBKuGZHFfVZHiaVOhKM5Ja9fkepgK8YRcZOz6HqVq0Zs4MDI8tcH8KeflYDqrVn2t7BBZQxN5m9Y1XAjPGBU7XsI8tPnz1+4ele4sZh3tNfejwZRd2PYbSR6GomqF9StyxP7zr/zzNRNqMH/TX/v2aX13Df8APxfehcsuxOxqNqgbUIP+mn/fs1Gb+H0k/wC/Zp/XcN/z8X3oOV9iZqiPNNS6ilbaCwJ/vKRSseMDpW0KkKivBpryE1bcYx9OlRNUjdaiPerERsajantUbUARk80UhPNFAFm/P/Eyu/8Ars//AKEajU1Jf/8AITu/+uz/APoRqJaAJlNSr1qBamHFAEq9M1OoGCp27gcZJ6VDHjvjk/Nk9qeGJ5J/GgDidUmaTUbgZBAkPO0An61VFPuzuvJz6uf50yvjKj5pNnkSd2x6tj3B6inEY5HIpg6U4HHuD1FZEiOcRsfY1yL8sfrXWzjEDkdNprlSoyWPT+ddOHW40dJ4AjJ8WWzdgrn9K9nU1498Pfn8VRnH3Ynx+lewA19Dl/8AC+Z6OH+AlX2qQVEpp4ruNyYU6owafmgDiPHZ/fWg/wBlj+tcYeldj46Obu2HpGT+tccelfJ5h/vM/wCuiPKxH8Rk0F9JbDZgOn909qR7+1B3LZjf6kCqzVXeso1JJWM1JkN1fTzXfmltpU/KB0WqxJJJJyT1Jok/1jUlfsmGSVKPojyZttu4oNOpoBJwOtOAJOB1rciwoGeBT87becDrsOTTSQo2jr3NIeLeb/cNKWqGt0co3+tf609aY3+tb604V8lU+N+p+wYL/d6fovyJVqaL/WCoBU8GDIMnHWpO+J9GeG/+Rc0//rgn8q0ywrM8OceHNP8A+uCfyrQwd1cp8LV/iS9WHOa+ffiBp7aR47n4CwXIEiAKAOev6/zr6GAwK8w+Muj+fo1rqka/PaybXIH8Lf8A16admdeW1fZ115nmGaUNxhvu/wAqiicSRK3qKfW59ne6FZSp5/OmmnBhja33f5U1xtNSwuRtUeAg3MMnsKmICjcw57CoAkk8qxoC0kjBVHqScCspENnqHgfSjB8Odb1F1/eXschBP9xVIH65NchAeRXsz6ammeAZrBBgQ2DJ9TsOa8WtjkCvEzRax9D5WNb2s5z7s9P0xs2cf+6KuZqhpZzYxf7gq7mvjJL3mc4tJmkJxSE0WEKTUiXLKu1xvHvUBOKbmtITlB3iBZN0q/ciAPqartM5Ykscng0wmmk1bqSluFhS59TTC59TSE0wkmkkA4ufU03cT3P1ppOaYzcYHSqSAkDkyw8nG8VpMayA37yP2cVqsa+oyJ/uprz/AEMKu4w1GaexqJjXumQxqiapTzUTY70ARnIJHQ96Kn6k8RMOxZucUUALfkf2nd/9dn/9CNRKaTUXxqt4P+m7/wDoRqASilcC6pqVWAHNU1lC/WnCcetHMgLoOO9PDcHmqa3CjjPFD3ChDz2qXNWFc4+VszSH1Y/zpAagNxHuPzDr60v2iP8Avivj2nc8losA04GqwuIv74p6zxYyXAH161PKxWJZjttpSfu7TketcvNycj7vb2rcvbuM2smHH3cDmuaN2inG4HPUDmumhF2Y4o7T4djHiNm9IG/mK9XEleQ+B7hLS/mupG2RmPYpbjJzXfrr9qf+Wq/nXu4OShSsz0KLShqdGJKeJK50a9bD/loKeNet+z11+1ibcyOiEnvTxIPWucGuwHndS/2/B/epe1j3DmXcy/HDbr23x0EX9TXJE1r+J9UiuL6Jw4wI8dfc1hNcRYyrjHfnpXzGM97ESaPLr61GOY1A9I1zF/fH51C9xF/fH51hGLMkis33zQKTcCc+tKOTgV+z0dKcfRHlNaijJPHWpM7hgfe7n1phYLwp+ppMj1rTcLC0r8W83+7S5D/7386jnYLbS8/wmhvRglqcw3+tb604VdGga1Komisg0bjcp8wDINH/AAj+uj/mHn/v4K+PqTXO/U/WMJiaUaEE5dF+RWFSp94VMNA13/oHn/vsVKuha4owLE5PBO8cVPOjrWLor7R9B+HOPDmng/8APun8q1OK80sPE2p2ljBbCwIESBB8/oKtDxbqR4Nlj/gVY6Hy08O3Ju56DmszxBpqaxoV7YuAfOiZR9e1ce3izVR/y4/+PVE3i3WO1hn/AIHRoKOHkmmmePWyvBJNayjEkLlSD7VYJrU1vRNVvdcm1K2sRGJzl49/fuRVL+w9cH/Lgf8AvsVopqx9VRxlPkXM9SvmnqwVf3nfoPT3qYaJrSjc1gSew3io20XXCSTYsSf9sUnNFvF0X9orykg8nOe/rXQeAdN/tTxjZhhmK3Jnf8On61ijRtaI2tYNt9d44roPC0ureG2uJP7O3SzYG7f0UVDlHuc2KxUHRlGD1Z7frDq2h365620n/oJrwG2OVX6V19x4v1eW2libT2w6Mp+b1GK4mGRoTtmjkjI/vKRXkZmublcTwaUPZppnqOkt/oEPP8Aq9urA0vU7VLCEGeMHaP4hV7+1bTGTcxf99ivjp05cz0INIMO/SmFuc9qzjq1oT/x8Rf8AfQpP7WtP+fiPH++KOR7WFc0C1NLVQOqWg5+0R49dwph1a0/5+I/++hR7OXYLmgWppNZx1a0/5+I/++hSHVrT/n4j/wC+hVKEuwXL5bim5PUGqH9qWp/5bx+/zCmNq1p0E8eP94Vag+wrmgzAjj8RUZaqB1W1ByLiP/voU06paEZE8fuNwq+RvoIvluV/3h/OtgtXK/2lbuQqyqWJGADmtv7QSK+hyT3YzT8jOorltjURYVAZyexphlJPFe9dGdiYnNNZgRgdf51C03GBURlouKxKSc0VD5oPUHPtRTuFhdUJ/ti9/wCu7/8AoRquCQMnr2qzqYC6vek9TcPgf8CNVhUcpAoJJ708ZpAKkAFHIKwgBpwXPBGRTgOKeFpezQrGdJoenyOWe0iYnnO3rTf+Ee0z/nyi/wC+a11HY9KkEYHJ6fzqfYQ7C5EY6+HdM6myix/u9aU+HtNY82UXHT5a2duaeEFHsIdhciMQeHNM/wCfKH/vmpY9Dso/uWsS/RAK2Qg9KeIx6UKjBdA5EZS6ZCBxEv5U4adH/cFa4jHpTxEPSn7KIciMb+zk/uClGnjP3K2liB7VJ5Q7Cn7KInAwjYZ4CcUn9nn+5XQCJfSniEelP2MOwuQ5WfQ4bnHm2qPjpuFQDwzag5Wwh/75rshCPSniEelHsafYXsziG8L2xHy6fD9NtQv4Wjx8umQn/gIrvxCBThAp6CqVGl/KL2R47d+HNfiuXW20x5Ys/KVdRx6cmojofiVRtXR5j6nen+Ne0iAUogX0r1Y5lUikjneBg2eJ/wBg+Jv+gNN/32n+NL/YPif/AKA03/faf417aIFz0pwgX0FV/alTsL6hA8RGgeJ/+gNN/wB/E/xqWPwx4kuX2TaY8UbfeZpFPH4GvavIX0FL5I9KTzOq1YpYCmnc4a20rUY41RoVAUAADtVxNNuz1jFdcIRS+SB2rgbj2O1XXU5ddNnA+4M08abLj7orphCPSjyR6VPu9irs5waa/wDdFPGnH+6K6HyR6UeUPSlZD5pGCNO45UUv9nf7Ire8oelJ5YpWRXMzD/s4f3R+VKNOUclB+Vbflik8sUuVBzMxv7OQ9VFH9nR/3BWwYxSFBS5UHOzI/s6P/nmKP7Pixjyx+VapQUhUUuRD52ZX9nQ/881/KkOm256wxn6qK1NlN2DqaXs0HOzK/siy72sP/fsUh0qy/wCfSD/v2K1CvNMK1Dow7BzMzP7Ksv8An0g/79ikOl2X/PpB/wB+xWkVphWl7Cn2Fcz/AOzbPGPskGPTyxTG0yz/AOfSD/v2K0CBTcY+lHsIdguZ502z/wCfSH/v2KadNsz/AMusP/fsVfZaY3tR7CHYLlFtPs+gtYcf7gqM6fZ/8+sP/fAq8aYaPYQ7BconT7T/AJ9of++BTPsNoOltF/3wKutUZo9hDsO5UFpbIcrBGp9kFOIA6CpjUZBPSmqUVsK5H17UxjjgVIxGMD/9dRNVciC4xjTDTmqNqdguNJopDRRYLlnVP+Qxe/8AXd//AEI1XFT6p/yGL3/r4k/9CNV1qiSUVItRKakBoAlFPFRg1IuOp6UASqO/apAexHFRBiaeKAJcYp4qNT2PSpBkd6AsSCniowaeDQFiUVIvNRKc08H0oFYlHp2pwqNTTwaB2JAPeniowaeDQKxIBTgKYDTweaLjsPApw4pgPpTgadwsPAp2KYDTgc0XCw7FOApgNODUXCw7FKKaDS5xRcB+KMU0Gl3UXAdRTQaXNFwFopu6jdRcBcUUm6k3e9FwFJppoJpCeKLgITSGkJpM0XADTTQTSE0rjA9KYTQSaYTQAE009KCfemE0ABphNKTUZNAATTCc0E5prEUAIWHTtUbfpSsaYTQAhNRk0rGoy1ACMajJpxNRk5NACE5NRsewpzN2FRk0AMJpjGnE1ETQAhNRsaUmmE0ANJopCaKALOqn/ic33/XxJ/6Earg1Nqp/4nV9/wBfEn/oRqsDQBODTwahBqVDxk9P50ATIeMnpTw2ah3ZNPDUCJwaeDUAapAaAJwakVux6VXU1IG96ALAOKetQo35U/d+VAEwb8qeDUINODUAThqeGqAN71IGoAmDU8GoA1SBj2oAmBpwaogeOKUNQBNmnA1CGpwagCcNTgfeoA1ODUAT7qUGoA3vT91AyXNLmoQ1Lu96BEufelzUWaN1AEu6jJqPJo3UDJM0ZqLcaNxoAlLU3NM3flSbqBEm6mlqYWpNxoGPLZpM1GWpNwxzQA/PemFiT1ppf3pC1ACls00mmk+9NLUALkUwtSFqaWoAUtTCc9KTNNZuw6UADN2HSmE0hb3phagAJphNBb3qMt70ALuxUbeooJpmTQAE5NRs3YUrnjjpURNAATUZagmmE0ABNRk0E0wmgBGNRlqG9qaTt7/N/KgAO0HDE59qKiJ5ooAt6sf+J1f/APXxJ/6Eaqg1Y1Y/8Tu//wCviT/0I1WXpk9KAJl6ZPSn78/Sot2TTg1AEwNSA1CGFPDUATqwxUgIqKKKSX7ik+9Wfsc4HQH8aAGg1IGqEhkbawIPoaeDQBOGqRW4quGp4egCcNTwagDU9WoAsA04GoA1PDc8UAWAacGA6GoN2BgU4NQBYViKduquGp4bFAE4anBqgzShqAJw3NO3cGoA3Snhjj0x+hoAmyO3T69aUNUAanBqAJ93tS7qg3U7dQBLupd1Q7qXdQBLuo3VFu9aN1AEu73oz71Fuo3UASbvekLVHvoAZugoAfuFJuppRxzimE0ASFqaWzTC1N3GgCQtxTS1RljSFjQA7dTS1MLU0sRQA4tTc5pu4mml/TpQA5m7Uwt69KYWppagBxJz1qNj70b+3UUxmoACajJoLUrNvxjJ749R7UAIo5UtnaeM0yUbWPYHoM9KdJL9OmBjoR9KrkigALYqMmgmmE0AIT70wmgmmE0ABNRk0E01jt+v8qABjt+v8qiJoJphNAC5FFR5ooAuat/yG9QJ6C5k/H5jVTdmp9ZOdcv/AGuZP/QjVQGgCcGng1CDTwaAJwas2kXnzhT90cmqYNaGmMBM47leKALTzSPL5FvhQvBI7U9YZQfkucv6ZqvbkhrmMcSHOPeohEYoBMSyybsAEUAXs/aUaORdsycj3qqDVsn/AE6Fh1KHdVEv85x0yaAJQakBquDUgNAE4ang1ADTwaAJwaeGqANTg1AE4anBqhDU4NQBOGpwNQBqcGoAsBqcGGcZquD+Xc1KzAfLjgdvX3oAlLjoe360BveodxJ5NLuoAnDUuag3U7dQBPmjPvUO40oagCbPvS7sVDuxRu9aAJt1G+oN1Ln3oAm3Um6os+9JuoAtRAMSzYwtG95idp2qKjiO6CQDrTAxa3wuSQeQKAJ/nAyj7vamOwdPMHBHDCoxmOSPBOW6igsAZx2x+tACZ96TcKi3Um+gCQt700tUZaml6AJCfemFqYWppagCQtx1phYUwtTS1ADiaaT70wtTS1ACk00mmk0Lyw3ZwfwzQAL8zdcEDih5QwJwQ/H4UkkoznHI6ccr7VAWoAVjUZNBNRk0AKTTCaC1MJoACajY0E00nb/vfyoAC236/wAqiLGgkUwkUABY0wk0E1GTQAuaKjJ5ooAuayf+J7qH/XzJ/wChGqgNWNaONe1H/r5k/wDQjVQGgCYGng1CDTwaAJwalhmaGVXXqKrg08GgDXLW12Q4k8qT8qXbBEwea4MxHRc5rJBqRTQBfN2zNI+MMw2j/ZFRA1AGp4NAE4anBqhBp6mgCcHnA60/NQBscD8TTg1AE4anA1CGpwagCcGng1XDU8MaAJwacp3HGcd6hQ5bpnAzg1JuAVcE/wB5TQBMH2jGWwCcEdDSZFQ7yx5OaUNQBYD4pdw6g1AD704NigCbdnvShqhz6Gl3UATb6duxUIbHWjfQBNv9aN1RbqN1AEu6l3VDvo3UATbj60m6ot3vRuoAnjmMbZ6g9akIjc7kk2H0qnupC1AFvfHFyG3vURlJTb6nJPrUO6k3UASFqbuqMtSbjQBIWpMk1FuzSF+w6UAPLelNLe9MLU0tQA8mmE00tTCxxQA8mmFqaWpVI2sW+7wMjqKAFVd+4lgoFDyHbyGBKgbT0psjlH4OHHyn0NQs+4kk5NAAW96Td2PSmFqaWzQArHBphNJuGMHpTWOO9ACE0wtQTTSdv+9/KgBS236/yqImgmmE0AITTCaUmoyaAAmmE0E0wmgBSaKjJ5ooAu60f+J9qP8A19Sf+hGqYNWdbP8AxUGpf9fUv/oZqmDQBMrc1MPn56Edarpz9B1NP39McAUATbgenFODVGDv5H3u49aUHNAEwanhqgBqQGgCUGpAagBqQc9OtAE6ENx37U/O3gde9QBscD8TT1bd169jQBKGpwNQ5wacGoAnDU4NUINPBoAlDVIrduxqANmn7sfWgCbJUgg8jvTvMLck5qAOOh5p2cUAShqcGqHdTs8UATBqduqDdTg3vQBMGxTs4GfyqENjnv6UBznmgCbdS7qiz78UZHrQBLupd1Q7vel3UAS7qN+Dmot1KGHU0AS54z2pN1Rb+c0bh1FAEm6jdURYUZoAfuo3VHupu6gCUtSZ3fWow2aQv2FADy3YU0mmls/WmbqAHk8U0tTd1NLGgBxamlqaWpuc0ASZ3cfrTN5jY7SRTWYYwKbvyME/jQAMxJJJyTTCaQmmlqAAmmk0hNNJoACabu7HpSE0hbbwOv8AKgBWOz61EWpd3GD0qNuDQAFqYWxQTUZNAClqYTQTTCaAF344PIPakYBBu656UhwoyevYVHvOTnkHrQAhY5ooKnPy8j1ooAta4f8AioNS/wCvqX/0M1UTn2A6mrOuH/iodS/6+pf/AEM1T35AA4AoAm39hwtKDUQNOBoAmU45qYHfyPvdx61XBpytzQBMGp4NRFg3PQ96cDmgCZTk8VJuAGAee5qENgYHXuaAaAJw1OBqENTw1AE4fI569jTgfeoA1OBoAnBp4b0qAE1IG28Dr/KgCbdt470bqhDU4GgCYNTg/Y9KgBp2786AJycUoaog/Y9KN1AE+6nBsDJ6+lQg7eT17Cjdk0ATbsn3pd1Q5pQaAJg+KXd+VQ7qUNj6UAS7qXdUOaM+tAEwbuaC+aiLZo3UASbqXeRyKi3UmaAJtwPI/L0pu6owxByKCR2oAkLUmcnrUYJNBfsOlADy/YdKbupm40hagB++guDz3qImk3UAP3UhaoyaTqeKAH5yaazgcCmlscD/APXTCxoAcWppam5ppagB+/sfwNRscHBppNIXyMH8KAFLUwtSE0hO3/e/lQApbb/vfyqMtSE0wmgBxamhhjB6U0mmE0AOfg1GTSl+MHkVGWoACaPujJ69hTd2DnGfSmFieSeaABmycmmE0hamk0ABbFFNzRQBd1048Ran/wBfcv8A6GapA1b10/8AFR6n/wBfcv8A6Gaog0ASg08GoQaeDQBMDTgaiBp65JwKAJgc/WpQcKQD83eoNwUYB57mgNigCYGnhqjB3jI+9/OgN70ATA08NUANPBoAm3U4HpUIPIA61IG28Dr3NAE27bwPvdz6UuahBpQaAJw1ODVAGpwagCYH3p26oQ1OD0ATBqkVgBlu9Vwccnr2FLuyeetAExPPJo3VGH4welGSDQBMGpd1Q7sUu6gCYNS7qh3UoPc9KAJgeMk8Um6ot+TRuoAmzRmod1G73oAm3Um6ot3vRuoAl3Umcmowc0hfsOlAExYbfl6d6buqMORQWHUflQA/dTS2aZupu6gCTdTS1MLUmSTQA8Ek0hfHA/8A101nGMDp60wtQA8tTS3vTC1NLUAPLU0mmFqaWoAcTTc0hNIWC9Dz/KgB+4Abf4vWoicEg9aaWo37uD17GgBCaaTSMcHmmE0AOJphNITTSaAAmkbgc9ewozt5PXsKjJycmgAJphNBNMJoACaaTQTTCaAAnmim7sUUAXtfP/FR6n/19y/+hmqINXNfP/FSap/19y/+hmqANAEwNOBqINThycDqaAJlJJwM1IW2jAPPc1Du28Dr3NANAEwNPBqEGng0ASg1IDv6fe/nUANOVqAJg1OB54qMHf0+96etODbOB17mgCbdt4HXuaAahDU4GgCYNTt1Qg04NQBMGpwaoQacDQBKGp4O3k9ewqIHHJHPYUbs96AJd3PWnBqh3U4NQBLupwcdD0qEGlDUATZwf60ZqMN2PSncDk9O2O9AEgPGT0/nQWyaiLZOTRuoAk3e9KGqPdRmgCXd70ZqLNGaAJN1KDmogSaC3YdKAJC+eB0pN3vTN2KTdQBIWpN2Oajz70m6gCUnIyPy9KYWpoYg5FGN3K/j7UAO6nFIzjGB0/nTCwAwOn86buoAfmmk00tTS1ADy1NJpu6mlqAHbqQtTM5pS2zj+L+VACltvHU/yqMmkzTN1ADiaaTSFqYTQBJu3DB69jUbEg4NNJo3Bhgn6GgBC1GdoyevpSH5Pvfe9PSoy3rQApbnrTC3NITTCaAFJppNITTSaAFJphNITSADq3T+dAB8x6Amims5J9PYUUAaHiD/AJGTVP8Ar7l/9DNZ46UUUAPFTW/+s/4CaKKQDe1OFFFMB608daKKAHDrSjrRRQBLD/rVob7zfWiigBR0p46CiigBe9OHU0UUAO709eooooAkm+/TR0oooAcKUUUUAKKTvRRQA7vUsn+rSiigBlFFFADhSUUUAHrQelFFAEi/6lqjoooAQ0CiigApKKKACnR9G+lFFAEVIelFFACdqaKKKAGmm9qKKAHJ/rBTH/1h+tFFADKaaKKAGnpTaKKAGmmj7w+tFFADrj/W/hUDUUUANNNPSiigBnamnrRRQAw9akf/AI94/qaKKAKzdaKKKAP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8" descr="data:image/jpeg;base64,/9j/4AAQSkZJRgABAQAAAQABAAD/2wBDAAgGBgcGBQgHBwcJCQgKDBQNDAsLDBkSEw8UHRofHh0aHBwgJC4nICIsIxwcKDcpLDAxNDQ0Hyc5PTgyPC4zNDL/2wBDAQkJCQwLDBgNDRgyIRwhMjIyMjIyMjIyMjIyMjIyMjIyMjIyMjIyMjIyMjIyMjIyMjIyMjIyMjIyMjIyMjIyMjL/wAARCAHx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T1sf8VBqX/X1L/wChmqYFX9bH/E/1H/r6l/8AQzVICgBQKcBSgU4CgAApwFKBTwKAACpFXA3Hp/OhV7npTwfXpQA3kmnYp2zH0pwFACAU4CnBacFoAQCnBaUCpFTuelACKnc9KXqadjNOC0ANC0oFPC0oFADQtOxTgtOAoAaF9acqZp4TNOx2HSgCPHYdKULUm3PTrRtoAZil20/bTgtAEe2jbUu2gL2oAj20balxjgUbaAIttG2pdtGygCLaKNtS7aMUARYpNtS7RS7cUARbdvUc00r3qbGeD+dNK4PSgCHbSYqbbSYoAh20hXFTFfamlaAISDRtwMn8qm24GT+VMI9aAISCTk03FTFaaVoAhIphX0FTlaaVoAhIphFTFaTbnk9KAIjH8uSeKjbJ+lTknP8ASmMvGR0/lQBARTCKmI4phFAERFMIqYimleKAICKaVNTbcmmtyMDpQBARTCKmIppFAEJFMIqUimkUAQlTRTyKKANLWh/xPtR/6+pP/QjVMCr2sj/ifah/18yf+hGqgWgAAqQCkAp4FAABUqqAMnp/OhEwMnp/Onck0AJ1OTTwKAKeBQAqccHpTtuPpQq1IOOMZFADQKeFp23HuKeq9z0oAaF7npTsZp2M04CgBoWngUoWnhaAGhacFpwWnAUANC04Ln2p4WnY4wBQAzHYdKXbT8UoWgBu2nbc8jrTtppQtADAtLtqXbnnvQFz0oAj2807bin4wKNtADNtG2pNtG2gCPbRtqXbSbfagCPbRtxUm2l2469aAItuOaQrUu3mk20ARbaTHY1NtpNtAEJSm7anxximlcUAQlaNuOT+FTbMcmmEZNAEJGabtqYrTStAEJWmlamK00rQBCVppHFTFabt9elAEO3jJ6UwjJ9qnYZphFAEBFNPBqYrTSKAIigxkdKiIqxjHSmMueQP/rUAQEUzbk+1T7M/SmP6DpQBC/IwOlRkVOVqMrQBCRTCKmIphFAERFRkVMRTSuenWgCEjNFS4VeCCT7UUAX9ZH/E91D/AK+ZP/QjVQCrusD/AInmof8AXzJ/6EaqgUAAFSog6t0/nQqgDJ/L1p2SetACsDnn8KUCnKOx6fyp23FAABTwOaAKeBntQAAU8Cl2FeCMfWp449jgyJwRxu6Z96AI4wO/T0p5HPt2pSgVsAg/SlAOMdqAEC04DFOApwFACBaeFpwWnBaAGgU9VzTlXNO29h0oATbkcdKAtPAxTtv5UAMC07bTwtKFoAbilC0/bS7aAGheeBTtvHHXvTgOMU4LQBEFpcVJtzS4oAj20be1SbaXbQBFijFS4pduPrQBGF9etN289DUuKNoPWgCLbSYqXbijFAEO2k21NtpNvPSgCHbRjjnrU20AEEDPbNMK/jQBCV5560hWpiDTStAEG32pCtTFeKaVoAhIppWpitJs9elAEGzuelNZec9u1TMM00jAx2oArkU0ipiKYRQBCRTCKnIphFAEBHFIBznt3qUj2phBxjtQBG4yPl+76VCy1Y6VGRQBARTSKmK1GRQBCVphFTkUwrk8UAQFc9KCoAIB+bvUjDaMDr3NRmgCLFFS5U8kHPtRQBe1cf8AE8v/APr5k/8AQjVZV4yenp61c1ZR/bV+zdPtMmPf5jVXqeaAF6mnAUAU8CgBQKkXjg9KQCngUAG3mpY/lYHGaaBViFSCxHDjkCgByj94CR93+EjnHrQ7Ek8gk8Ej+L0pWcMOAQSck5pAKAACnheKAKkC0ANAp4HpSgU8CgBAKeFpQKeBQAmOOKcFpQKeBQA0LTgKcBTgtACKhY4UEmphav3IFSn9zGET7x70CFR/rJCGPagCJoXQZYceopu2rOGixubdGaY8e1yB06igCILTgtP20oWgCPbTttSbaNtAEe2l21JtpduOtAEW3H1o21JtpdooAi20m2pttJt9qAIsZ60m2pttJtoAh29sUoGMn8M+lSAYGR+NIVHp2oAhI9OB6UhXmpttN20AQlaaVqbbSEUAQle9MK1OVppFAEO2mEZqYimkUAQFaaVqcimFaAICKEgeU/KvHrUyR75FX1NTyljIIIvlwOcUAVjYyY+8ufSqssLxHDrj3q8YIw20znf9aPm3eRPghvutQBmEVGRVmRCrFT1BxURFAEBFMIqcioyKAISKjK1ORmmFc8UAQEZ4pG+Xgde5qZht4HXuaiIoAhIphFSkUwigCEiinmigDQ1cE63fE/8APxJ/6EarAVb1Yf8AE6vv+viT/wBCNVwKAFAp4WkUVIBQAoFPC0gFWI4soWyd2cAAd/egB0UZRssnP8O7gE05nJPBP1PX6UjtksMYJPzc5FAFAAFx1p4WlUdj/wDqp+3BoAAKeBQBUgWgBAKeq0qrTwOw6UAIBzTwtKBTgKAEAp4FKFp4WgBAtOA6H3pQKeBQBLKMSo/akMe6Us33DznNORxt2OMjsaXy4f75PtQA1R/o7A8jPFK68qPRRTid2ABhR29aMEkk8k0AR7acFp4XvS7aAGbaXbUgWlxjtQBHtAo2+1SBaXb7UARbaNtS7aNtAEW2jFS7aTaKAIitGMZ4wakx0xz7e1JtBHT6UARbaNtSlaQigCErSFam2+1N20AQkU0rUxFIV79qAICtN21MVppFAEJWmFanK0wigCArTSvFTFaYVoASDidc+4p2Nl25bjcODUZGOR1qbzI5UAmGCO4oAqtBtjdpMg/wnPWnupKW2fvZp5S2TneX9BULzM0m/ABxhfagCC4+adyPWoCtTEUwigCArUZFWCKjK+lAEBU5ppGOB17mp2AA4/E1ERQBCR7VGRUxFMK0AQEUwipitRkUARYopxHNFAGhqo/4nN9/18Sf+hGqwFW9UH/E4vv+viT/ANCNV1FACgVIBikA5qVVyPm/CgCSKPcoBGdzYGByp9aeWO8sCQx+9g8E1Gu5ScEj6GnqKAFAp4FIBUoFAABUijjBpFFSAUAAXBqQLQo7Hp/Kn47dqAEA/KngUAVIq0AAWnAU4LTgKAEAp4FKBT1HagBoXnpT9tO24/GnBaAG7acBTgtOC0ANC07bTwtLtoAaFNLtp4U0u3AoAZil208LS4oAj20u31qTbRtoAZijAp+2l20ARbabj0+tT7aTbQBEF9qTbU22k20ARYFNK1NikK0AQ7aaRUxWk2+tAEJX1ppXNTEZppWgCAjmmkVMVppWgCBh7U0ip8UwrQBAV5ppFT7c0xhQBXIppFTFaYVoAgIpjCpyKjIoAgIphFTstMx2xQBAQaYeOKnZdo4/OomWgCBhTCKmIphFAEBqMipyKjYUAQlTjNR7ecZxU/IPFNdRgkde49KAFaJGdtySAg4OxeD70VH5kg4Dtj60UAXNUH/E4vf+vh//AEI1XAq1qY/4m97/ANd3/wDQjUKr3PSgBVHc9KkHNNHJqQCgB6jdwfzpwHOKQCpFGeD+dACqKeBSAEVIooAAKlVaFWngZ+lAAB6dKkUdqQCpAtAAFp4FKB2p4FAABTwtKBTlWgAVafjFKBgU4LQAAU4LShaeB2oAaBTgtOC04CgBoHFOApwWnhaAGbeaULzTwtKBQA3bS7aeF9qXbQBHtpdtPC4pcUAR4oxUm2jb7UAMx7UhWpMUYoAi20hWpStJtoAi20m3ipdtJigCLbTSKmK0wigCIrTStSkUhFAEJWmFamK00rQBAVppXNTlajYdu1AERHHFRkdqnIqMigCBlxTSKmIpjLQBARTCKmNMIPpQBCVpjDA4qZuBgVERQBEePpUbD8qlYUwjFAEDCoyKnIqMigCAimFamIppG36/yoAgPyj3qM5ByKlIqNhQBGVDHIOPailI5ooAv6io/te9J6ee/wD6Ear9as6nzq15/wBd3/8AQjUCigByipAOKaoqQCgByipAKRRUgFADlAPX86kVOaaq1KORigAHp2qQCkAqQLQAqingUgFSAUAKBTwKAKeq0AKBmngYoA7U8LQABaeFpQKcBQAAU4ClAp4WgBNtOC07FOAoAQClAp2KcFNADQOKXbTgvFOxQA0LShafigCgBuKTFSUUAN20badRQA0ikxT6KAI9tJtqWkxQBERSFealIpCKAIStNK1MVpuKAIStJipStNIoAhIphWpyKYRQBCR+VMZamxTCKAISKYRUxFMIoAgIphFTkVGRQBAy01hgYFTkY4/WomGKAICKjIqdhUZFAELComFTkVGwoAgIphWpmHNMIx9f5UAQkbfr/KoiOamYVGRQBCwqIip2FRkUAQkUU4g5ooAvaiP+Jtef9d3/APQjUCirGoj/AImt5/13f/0I1CooAcoqVRTAKlUUAOUVIq5pFXNSAenSgBw9O1PUc0gFSKKAHKM8GngYNIBUq89aABRUgFIBT1FADlWpAMdKQDHSngUAKBUgFIBTwKAACngUAVIBQAAU4LSgU8DFACAU4ClAp4WgBu2nAU7FLQAgFLRRQAUUUUAFFFFABRRRQAUUUUAFFFFABRiiigBCKaVp9FAEJFIRUpFNIoAhIppFSkUzFAEJFNIqYioyKAISKYVqcioyKAICKYeKnZajIoAgIphHY1MwqNhQBCy4qNhxU55GDUbLQBAwqMipiKYwx9aAIWGPrULCp2FRMKAIiKiIqZhio2FAEJFRn6VMwqNqAIfwop5Q+w+tFAFzUf8AkKXn/Xd//QjUKip9Q/5Cl5/12f8A9CNRAUAOAqVRmmoMmpB6DpQA8dMAcU9RTQKlUUAOUVIopqipFFADlFSAUgFSKKAHKM8VIBgYFNXpUgoAVRUiikUU8CgBwFPApAKeBQBwepfEc2OpXFpHpqyLC5Tc0pBOPwquPilJ/wBAqP8A7/H/AAritaO7XL4/9N2/nVT7n+9/KvpoYDD8qvH8WfPSxtfmdpfkeiH4oyIBnSUye3nH/Cl/4Wo//QJT/v8An/CvO1bs2SD+lKV2nH5H1q1l2G/l/FkPHYj+b8j0UfFR/wDoEr/3+P8AhTh8VW/6BK/9/v8A61ec0uKf9nYb+X8WL6/iP5vwR6OPiqe+kj/v9/8AWpf+FqH/AKBI/wC/3/1q84pQM0/7Nwv8v4v/ADD6/iP5vwR6OPip66T/AORv/rVIfigqqGOlHB6fvv8A61eeXFr5DYV9+PvEDGDnFRgkEk856+9JZdhWrqP4sbx+ITs5fgj0YfFJP+gU3/f7/wCtR/wtJP8AoFN/3+/+tXnJAzweKKf9mYX+X8X/AJk/2hiP5vwR6QPijF30p/8Av8P8KX/haMP/AEC3/wC/w/wrzal60f2Xhf5fxf8AmH9o4j+b8Eek/wDC0If+gVJ/3+H+FH/C0IP+gVJ/3+H+FecUqrnk8LR/ZmF/l/Fh/aOJ/m/BHpA+J0BBJ0uUD/rsP8KB8TrckD+zJf8Av6P8K83JJPsOgpU++PrR/ZeF/l/Fj/tHEfzfgj3HQ9aj1uza4jiaIq5RkYg4OM9fxrUrkfAX/IMu/wDrv/7KK66vm8TTVOrKEdke9hpudKMpbsKKKKwNwooooAKQilooAjIphFTEVVu7yG0C+aeWOFA5JqKlSNOLnN2SBK44imEVW/tOE/8ALOX/AL5pv9pQ/wDPOX/viuT+08H/AM/F95XJLsTlaYemKhbUof8AnnL/AN8Uz+0IWIGyUfVKazLCP/l4vvDkl2JSKjIqbggEdDTGFdpJCRUZFTEVGRQBCwqMj1qYjnFRsOTg8etAETDb9ahIqc+/SomFAELCo2HFTMKjIoAhYVEwqZhUbCgCFhTCMcnr2FTEYGSKibk5NAELZzRTiOaKALmoD/iaXf8A12f/ANCNRIM1PfrnVLv/AK7P/wChGol54HAoAeMdBUi9KYoqRRQA9RUiimqKmjQu4Ud6AFWpQpHUGpCyQDai5YdazW8QSJkmzZlHuKyq16dL43YmU4x3NIVIBWQNft5oGligfcv3kzzUK+Kbf/n3k/MVg8fhlvIh1qa6nQqKkArnh4ptx/ywk/MVZtvEtlLKiSBoQx2hm6Zpxx+Gk+VTBVqbdrm4BUgFNUA9KkArrNRyin9AaRRTm+430NAHgWpnGq3bfxGZvw5qnU96d2oXJ9ZW/nUIr7SC0R8lJ6igU9TxtPT+VNpwFWQKV2n+tHagE4x2pyIXdUXqxwKrYRbMcRthsUM5HGDzmpFWKGBQFViw3EuOH45UHsRQqQ7QEKxlCS5zzkdMe1VZJGkOSMA8kDpn1rJLm0NG7ajpJncbN7mMH5Qx/nUWKXFLitkrbGTdxMUuKXFLTsIQClopyrnk8LTAFUdT0oJLfTsKUncfYdBRRYBMU5Pvj60lOQfOPrQB6r4C/wCQXdf9d/8A2UV1hYCuT8Cf8gu5HT9//wCyiupz6CvjMZ/vE/U+qwf8CPoP3D1pc1Hk9xSg/lXMdI+iiigAooooAjnmS3heWRgqIMsT2FefnVpNV1uSY5EariNfQZ/nWx44upIrOCBWIWViWHqB/wDrrk9Fb/TH/wBz+or5fPMTKTdBbLc6KUbLmOzVsgUpOPrUa/dH0p1fKo1DNCf6xfrSUqffX61SA0IObdM+mKUikth/o6+2f5mnt9K/SMK70IPyX5HHLdkDCoiOanYVGw5yDXQIibrgdvzz61E2T1qYio2FAELCo2qZhUTCgCFh6VGwqZhUbCgCBhTCMDNTMMDJqJuaAIX5PNRMKmYVGwoAhopxHPSigC5qH/ISuvTzn/8AQjUS1Lfj/iZ3f/XZ/wD0I1GKAHrUq0xakUUASKM1atB+8Priqy1NC3luG7d6AHs2y3uZMfMqE1w8dxdhPtXmbk3YIJrubxG+yyywEElDwa477PPKALjy4YVOSF714uaXc4pdjkxN7olACalEy8LMp3CstxiRwOgJq615GZnlU/cXZGP61QFeLWaeiOSTHCodQbFiv+/U1VdTbFrGP9qsofEZnQ+F/Fv2fZZai5MXRJT/AA+x9q9DQhlDKQQRkEd68IU1694OLv4YtDISTgjn0ycV9FluJnN+ylrY78NUb91m8BTmUmNgOpBxQBTwK9c6z551mN9M1e5tryKRJVcn2IJ4I9qo/bYB2evbvGng6HxPpxMYCX8QJhk9f9k+xrwO6tp7G6ltrmJopomKujDkGvco5hOcfM8Kvg1Tl5F/7dB/t07+0Lf/AG6xyaWKOSeQRxqWY9BW312ojn9hE2FvoGcKN2ScVdkuLGGPG98qcNIP4W9CPT3rGjEcURjkEHmIxEokOGx22mqFzcNM+4kkAYBI5I7Z9TU/Xaj6lKhBHUvOly/mpjawHPrSVR0dg1ku7PDEfStErtNetRlzQTOKorSaEApaKWtiAxShSSAOc0Cp7Zf3m89FBP1OKG7IChNe2tvIVlc5U4O0d/So/wC17Vu7Y7DFc3dytJcOx/vHj0pgc1w/WJXPRjhIWR0/9qWvq35Uv9p2v95vyrmg9PD0fWJD+qQOj/tO1/vN+VKNUtgQctx7Vzu40oel9ZkL6pA9++HkwufDstyqkLJO2M+wArren51wvhPxR4f0rw5p9g+oIkqxjzAY2ADnk849TXcRyJNGskTB0YZDLyCK+YxEnKrKT6s+ihhqmHpxjOLXqrDh+lHc0Y9aADn+dYgPFLRRQAUUUUAcV4/4SyPu4/lXMaKf9OP+4f5iun+IP+osT/tP/IVy2in/AImA/wBw18fnC/fz+X5HXT+BHboPkH0pcUkf3F+lPr5woZSr98fWlIpB94VQGlbD9x/wJv5mnMKzD4g0uzlltbi7CTRks67GOAeRyBipLDWtN1ZiLG7jmZRkgAggeuCK/R8Dd4Wm/wC6vyMJ0aivLldu9i0etMIqYrimHpXUYkDCo2FTMKjYcUAQsKiYVMwqJqAImHNRkYGTUxGOtRNQBC3NRN1qY9aiYUAQtUbVM3WojQBEaKUjmigC3f8A/ITuv+uz/wDoRqMCpb7/AJCV1/12f+ZqNaAHrUyiol61Moz0oAeoqRRTAAOBUq9KAK+ou0em3DKxUhDyK4dpZJCPMkZvqc12usnbpFwfVa4gda+dziT9sl5HBin7yHCnYpopw614zOUUVS1U4hiHuavgZHHX0rP1Y7Fhz97nA9KumveEUE+Tk/e7D0r1/wAHLjwtY+pUn9TXjgNe0+E12+F9PH/TIGvbyv8Aiv0OzC/EzaAqQCmipBXuncOArn9b8FaH4gulub60JnA2+ZG5Qke+OtdDRTTa1QpRUlZo871j4aeGrPSrm4iguA8aEqfPY4P0rz8aLa2qhkTMi53Zc4dDxx7V7d4lbZ4evWwD+7PB7815BM4k2gKFVRhR1968nMcXVp1Eoya07nnYqMYSXKjHudPt58DymVQSeHJJJ7k96qHR7XH3X/76raYVCwrgWOxH87+85L3KlvbJbQKkYIGSeTmrKkY2t09fSkYYVPxor9PymTlgaUpO7sebV+NikEcUopVIxhun8qdsxy3T+deiZiKoxk/dqaAlnbsNhwPSoSdx9vSprYfM/wDuGk9hdTjPIWSRyxP3j0pwtIv9r86kHDN9acDXy9WrP2jSZ+r5dl+FeFpuUE20n95GLSL/AGvzpwtY/wDa/OpBTlIB5GRUe1n3O7+zcH/z6X3DBaRerfnT1tIgQfm/OphH3B+X1peM8Zx70e1n3NI5Zgv+fS+4lWRh3r2b4eamL3QBAx/eQNt6/wAJ6f1rxYdK7f4ban9l1z7M7YSddv49q56iuh5rR9thZW3Wv3f8A9jAApaQHIpa5z4kKKKKACkJwMmlrnfG+q/2R4VvLhW2ysvlxn3bj+WaaVy6dN1JqC3ZxfivxTBrOsHT7TDQ2YJMoP3nPBx7CqmiH/iZL/umuN0Fv9IlJ6suf1rrtFP/ABNI/of5V8nnUUsRO3ZfkerjKEaE/Zw2SO/j/wBWv0p1Ni/1a/SnGvlzkCkA+b0pev1pPYjIrSFr67AcB4vka28RzMAGSREyu7BBAq74CnMmuyEgDMDAAdAARWb45XHiVif4oUP86teAGxr4HrE4/Sv0bLmnhIW7I+jnFPLW+vKemsKjYVKwqM10nx5EwzUTelTMKibnrQBE1REcc1MwxUTUARNzUTVM1RNQBC1RsKlaom4oAiaomFTHn/Go2XjJ6UAQ0Up60UAW77/kJXX/AF2f+ZqIVNff8hK6/wCuz/zNRJzQBItTKccCo144qRetAEqinrTF61KB3oAz9eONHm98fzrixXY+Ijt0hh6sK44da+ZzZ/7R8kefivjHCnDrTRUg+Q8/e/lXlHMOHyc/xfyrM1f5jFg84OR61o1k6ucTRY6ha0pfEIog17h4aTb4b08f9MF/lXh/DKW6HuK920Fdug2K+kCfyr3MqX7yXodmE3ZpCpBTAKkAr2zuFooooAxvFP8AyLl4M4yoH6ivImUjIPWvW/Fn/IuXX0H8xXlJwRtP4Gvnc1f79en6s83GfGvQqsKhYVZdSCQagYVwRZyEMnRPxpBSyj/V/Q/zpUXqT93+dfrmUaYCl/hR5lX42Kq9zwP50u7PDdO3tTSdx9uwpa9GxncCCDU9v95/9w1CDxg9P5VNbjDPn+4aUtmByTD9431pQOaG/wBY31pRXylX+JL1P2LLv90p/wCFfkOAqRE3ewHU01F3H0A6n0qQtngDCioO9Dww+6B8np/WlKbcHOVPQ0xakVscEZXuKDWICrmmXTWWowzocFGBqoV24PUHoaAcEEVLNLJqzPpGxuUu7KG4Q5WRAw/GrFcd8PNSF7oPkM2Xt229ex5FdjXK1ZnwGJoujWlTfRhRRRSMAryX4waoS9lpaN0zM4/QV6yxwpr508Zan/a/i69uQ+6NXKJ7BeKuG9z1smo8+I5/5SropxfSKOgjx+tddorf8TSH8f5VxujHGouP+mf9RXXaQ2NUg+p/lXyeb61pPyOvNF++foeiwn90v0p9Rwf6pal6fWvlUeWJ0+tHX60UhqkwPPvHi41+I/3oB/M0/wABnHiOL3Rx+lP8fLu1e1YfeMH581B4HbHia199w/8AHTX6HlLvgqfofSx1yx/4WersKjapTUbCu4+NImqJhxUx96ibrQBE3PWomFTNUTdKAImqJu9St1qNutAELVE1TNUTDvQBGR3NRE54PTt7VK9RNQBGRzzRRuI6UUAWr7/kJXX/AF2f+Zpg4HFPvf8AkI3X/XZ/5mo1oAkWplqIVKtAEi1KvB4qJamWgDI8TkDTFHrIK5EV1Xik4soR6yf0rmANq57/AMq+XzR3xL+R52J/iCj5QD/F29qB1pvWnCvMZzjqx9YP+koP9itiq91ZRXm0uSrKMAiqhJRd2SzAB4r37SV2aTZj0hT+VeLjRo/+e7f9813lv4zlt7eOIWaEIoXJc84/CvVwGMo0XJze504apGF+Y7sVJXD/APCcSgc2UefTzD/hR/wnc3/PlH/38P8AhXp/2rhf5vwZ1fWqXc7iiuG/4Tyb/nxT/v4f8KT/AIT2b/nxT/v4f8KP7Uwv834MPrVLubni9seHZ/cqP1rytq6TWvFFzq9sLdokiizuIBJJrnWFeJj8RCvW5obWOHEVFOd4kbcjB/A1WcVZeoggIJbj09654sxRWkUfIT0x+fNMyWPt2HpT7gnegPGF6elRiv2DKl/sNL/CvyPLq/GxwpaTtS16Jkwqxan/AFgPTYfwqCprf/lp/uGpn8LGtzk5B++b60qjJAzj3odS0z46A5NItfJ1X+8l6s/Ysv8A91p/4V+RKWH3V4UfrUkS75FXPU1EBU9txMpqLnoRRTsr9Lwy7RtMblSM+lXRWRcabJ4d8UyWbsTFcxrNGx7hhkf4VrA8ZqIS5lqThavtYXJFbHB5B6iggA8HIpuaUcnA61R1I7j4b6n9l1r7KzYS4XZ+I5H9a9iFfOmm3Taffwzxn5kYNkexzivoOyuVu7OK4Q5WRAw/GueotT5bPaPLVjVXX80WKKKKg8IxvFOprpHhu+uyQGSIhf8AePAr5tjJYvIxyWPNet/GPVfJ02z01G+aZzI4/wBkdP1ryZF2oB7VW0T6vJKPJQ539p/kXNHONTPvGf6V12lH/iZwf71cfpJ/4mg90NdhpjBNRg/vFxz6V8vmy/ev0MM1X735Ho8HEK+tSVDbH9ytTV8kzyApDS03NNAcN8QRjUbEj/nif5iqng1wfElkTw2/H14NXviEMXGnt6xsP1FZXhFtviSwP/TUV+g5M74Gn8/zZ9NQXNlr9JfqextUZqVulRNXonxhE1RtUpqJqAIjUbVI1RsKAImqJu9StUZHFAER96iY5qVqiNAETVEalaomoAjOc0Up60UAWb7/AJCV1/12f+ZqNakvv+Qjdf8AXZ/5mo1oAlWpRUS1KvWgCVakXpUYqVeOtAGF4pbbBb+u4n9K5gMQ2a6HxW3NsPqa50da+UzJ3xMvl+R5uI/iMeQMZHT+VGaQEg8U4jjI6dx6VwMwHClpop1SSFPA2gE9ewpANoyevYUDJOTQ9AF560hpaQ0AJTadSUEjDTDUhFNA4yen86pARFepPSq8hJ/oKsSHJ9qgetUxorzYZkB67eDUfIODTp/vr/u0A7gAeD2NfseWaYKl/hX5Hl1PjYgpaTBHBFLXeZMWp7cZ8z02HJqADPsO5qeE/LKBwAhqZ/Cxrc5KdsysF4UGhaSX/XP9aB0r5Kr/ABJerP2PL/8Adaf+FfkSip7c/vh+P8qrjpU9v/rl/GoPRgdL8VNHK+GvDviCFPmgjWCUj0Iyv9a5eCQSwq46MM17fqOiL4g+Gb6djLy2amP/AHwMr+orwHQ5Ga2MDA+ZExUisKbtKx4+U1rylB92ai5JwKeTt4HXuaTITgHnuaQVse6tR8b7CO464r2r4faiLvw8sBbLW7FB/u9RXiddz8NNT+y659ldsJcIV5/vDkfpms6i0PPzah7XCytutf6+R7DQelIDkVn65fppei3d65wsMTP+lYnxcYuTSR4T8Q9T/tbxtcIrZjt8Qrj26/rXP8k49aiike6uprmTJeRiSfUk5NTk+XkD73c+lVLY+9oU1SpqC6Il00iPVEA5Yq2T6V1enNjULf8A3xXH6ecapH9D/KuusDi9gP8Atj+dfNZsv3nyPIzRfvPkemWv+pFTZqvbH9yKmr488VC5oopM00BxvxDX5dNb2cfyrE8LkJr9izf89lwPxroPiAALTTnIzhmAH4VzHh98a5ZsT/y2T+dffZG/9ih8/wA2fTYL3sBbyf6ntzdajYZqRupqNq9Q+MIjUTVKaiagCNqibpUrdKjPv0oAiPT2qJjUrc1EaAImqI9alNRN1oAiao2qRqjagCM9aKD1ooAs3v8AyErr/rs/8zUa0++/5CV1/wBdn/maYtAEoqVetRCpk460ASDipRUQHGakWgDmvFR/0i3H+yawB1rb8UH/AE+Iekf9axB1r5HHO+Jn6nl1vjY4U5Tg5popygk4AyfQVxmQ/HGR0/lTgpAzgk9hTVbac965zVtRnN3IqSuqKcYU4xV06bm9Atc6XY5PIP5UoVv7p/KuMivbqWRUjuJGZiAFyck12kHgPxTLGrtJBHkZ2tccj8hXRHA1J/DqUqcpbINjf3T+VGxv7p/Kpx8P/E//AD3tv/Ag/wCFOHw/8Tf897f/AL/n/Cr/ALOrdh+wqdir5b/3TSFG/un8qu/8K/8AEv8Az2t/+/5/woHw/wDEmfmngx7Tn/Cl/Z1fsL2FTsUNuOWBA/nTG5P9K0rnw/q2kW27UWiZGOIwkm4g/lWaa5qlOVKXJIzlFxdmROKgerD1A4oiJFOc/vR/uimilm/1v4CkFfs2XK2EpL+6vyPKqfGx4IYYPUdDQFOTnjHX2pFGfYDqafuDgL0x0/8Ar12EjSc8DgCpofuy/wDXM1D0ODUsX3Jf9w0pfCxLc5KU/v2+tKKbJ/r3+tKtfI1f4kvVn7Hl/wDutP8Awr8iUVPbn98v41XFT2wJnUCoPRifRfh8f8U9Yf8AXBP5V8/eMNNHhz4i6haxptguz58Z7YbnA/HIr6C8Pf8AIv2A/wCmC/yrzX44aKWsNO16Ff3lrJ5MpH91uV/JgR/wKuZOzufJYKr7PFvzbPPx0pQaigkEsSuOjDNS10n2Kd1cWremXj2OoQ3Mf34nDj3IOf8AEfjVOhWKsCOoNSymlJWZ9LWk6XNpFPEcxyIHU+oIyK8++MGrG08NR2CN+8vJQCP9leT/AErX+HepC88MiBmzJaOYuvO3qv6HH4V5j8U9a/tDxn9hjO5LVBEfZjyce/SsOp8fg8I445wf2W/+B+hytsvk26j+M8k+lB71KybVGOV7GoCaJn1q0Q+xONTi/H+VdbYn/SoT/tj+dchaHGpQ/U/yrrLJv38X+8P5189mq/eL0/zPFzP4/ken2v8AqBU9VrQ/uRVjNfGvc8NC0dOtHTn9KTrzVJAcp8QRnTLBv+mrD9K5DRm26pbH/pqv867Hx+M6JaH0n/oa4nTDi+gPo6/zr7jIXfCL1f5n0+W64O3qe9N1NRNUjHjNRtXsHxZGajantUbepoAjb36VExqVuTmom5oAiao2qRqiY0ARtUTVK1RGgCNqiIzUhGaYxHT9aAIy2DwKKQ8GigCxff8AISuv+uz/AMzTFp99/wAhK6/67P8AzNMX5frQBKvHXrUinmohUgoAmU4NSj1qFalU0Acn4mbOqAekYrJRS7hR1NaXiFg2rv7KKzogxlUJjd2r4/Fa4ifqzy6ms2SNC6uFHzE9MVYjU2zsd+WAw2Oq+49abna5YkblOA38PTkVC77+BnaPug9vas3aOqJ0QsjK0mUBwfXvXGagSb6bB/iIrse4rjbzm7lP+0avD7tkdSz4bh8zxLpqkZBuE/nX0WvWvn/wkm7xXpg/6bg/zr6AWvoMu+CXqehhvhZKKeKjFPFeidI6iiigDk/HRxYWw9ZD/KuAPXNd547I+yWg/wBtv5CuDNfK5n/vUvl+R5WK/isiaoXrQgspLn5s7UH8RpzWunp8rzkt9a5oU5NXMlF2Ofm/1v4CkFal3pYbMlrJ5gA+73rKHU5r9jwDX1aml0S/I8qrFxk7jhS0lLXYZBUsX3Jv9w1EKkT/AFc3+4aUvhY1ucnL/r3+tKKbJ/rn+tOUEnAGTXyNX45erP2LAf7tT/wr8iRQScDk1ZgISUBTk85NQZCDavXuakg/1o/GoO+J9G+Hf+ResP8Argn8qh8U6OmveGdQ01x/r4SF9mHKn8wKl8O/8i9Yf9cE/lWmeRXKfDTk41W10Z8qaYXSJoJBho2IrQq/4103/hH/AIg3sQXFteHz0Hb5uuP+BZrPreDuj7bCVVUpKSJYYWmYhSABySafHaSyXPkgcjqewHrS2ays7GMqFA+fd6etS70VGZ/4wNwzjeM8MvuKbNZTabSOt8DaxFolxcpNIDbSxMxfphowWwQfbdXmRun1XWrvUHB3TSNJyc4LHOK055DcLIsjE712kjr9frVGztBaxld24k5JrK3vXMYYZRrOr1dr/ImbOMZ4qE9TUz1A3WlI6QtuNQh/3v6V1Vof3sf+8K5S3OL6E/7ddTbH50+orwM0+Neh42ZfEvQ9Rsz+5FWc+oqpZH9wPpVnNfGvc8EXNJmkzRSGc547GfDsR9Jx/I1wVk2LmM+jD+dd/wCNxnwyT6TrXG6bpbvtmnfyk4Iz1r7TIH/svzf6H0eWTjHDPm7s9vBzGp9VH8qY3SliKmCM7/4Bz+FI6kDOcj1r3D5B7kbVExqRjUZoERsaiapDUTUARt1qNutSNUTUARt9ajPNSHmomPYUAMc9hULVI3WomoAbu9h+NFJiigCzfEDUrr185/5molp99/yE7r/rs/8A6EajFAEy1KtQrUqmgCValWoVqVaAOO1rMmtTKoyeAB+FVo4ym9HABYZDg5HFXdROzVrtxIOuCV6p/wDWrOaQuccAZyQOmfWvkK9lUlJ92eXO3M2OaZ5F2tjGc8DqaaKMYwexoFczbe5mLXH3HM7n/aNde3Ck+1chLzI31row/US3NrwWm7xdp3tIT+hr3gV4d4FXPi+x46Fj+hr29a+gy7+G/U9HDfCSg1IDUQqRTXoHQSUUCigDjPHZ/d2g92/pXEBdzBR3IFdr48P/AB5j/e/pXFhtrhvQg18pmP8AvUvl+SPKxP8AFZoXxZfJs4jt3cH6VVmays28pojIw+8TVq/zuhvIxuC8n6VTaS1+0NcmQMCD+7K85oe/9bCe5Wm227C9tCfLyBIlVdTjVLoOn3ZFDCrBVk06YMuDM2EX61W1Nx58cQOfKQKfrX6tgv4cPT9EeXV2ZUpaSjNehc5haev+qm/3DUdSLkwzYHOw0S2HHdHJsC07AckmpchBtU5Pc1HIQsjqvUnk/wBKFr5Gp8b9T9hwP+70/wDCvyJAKng/1oqBanh/1gqD0In0Z4c/5F3T/wDrgn8q1Ky/Dn/Iu6f/ANcE/lWpXKfCVf4kvVnlPxq0czaXZ6xGvz2snluR/dbp+oH515vaK91Gpjx93JJOAK+iPEulx614evdPfGJoioJ7Hsfzr5704vY2kts7qdkhGQOGPQqw6itIPWx9Bk+IfI6fVFkb4bc/8s5Ymz/vZqtNM8xBfAwMAAYApHkMhGSQo4AznAprqV4/I1oe9GNtXuNpppaQ1LKuRtULdambpUJrKRLZHEcXsH++K6m3PzL9apeGdIOoXV/cOv7uyspJ/wDgRGF/qfwq5bn5h9a8LNPiXoeJj5qVSy6HqFgf9GX6CrWapaec2if7oq3mvjJbs8UdmkzSUhNAFDX7dbrRXVhlVkVyPoa4SRmvtV+zbisMQy2O9ejyRrcQS27NhZFK59D2NcVJ4b1ex1h5ha+bBKuGZHFfVZHiaVOhKM5Ja9fkepgK8YRcZOz6HqVq0Zs4MDI8tcH8KeflYDqrVn2t7BBZQxN5m9Y1XAjPGBU7XsI8tPnz1+4ele4sZh3tNfejwZRd2PYbSR6GomqF9StyxP7zr/zzNRNqMH/TX/v2aX13Df8APxfehcsuxOxqNqgbUIP+mn/fs1Gb+H0k/wC/Zp/XcN/z8X3oOV9iZqiPNNS6ilbaCwJ/vKRSseMDpW0KkKivBpryE1bcYx9OlRNUjdaiPerERsajantUbUARk80UhPNFAFm/P/Eyu/8Ars//AKEajU1Jf/8AITu/+uz/APoRqJaAJlNSr1qBamHFAEq9M1OoGCp27gcZJ6VDHjvjk/Nk9qeGJ5J/GgDidUmaTUbgZBAkPO0An61VFPuzuvJz6uf50yvjKj5pNnkSd2x6tj3B6inEY5HIpg6U4HHuD1FZEiOcRsfY1yL8sfrXWzjEDkdNprlSoyWPT+ddOHW40dJ4AjJ8WWzdgrn9K9nU1498Pfn8VRnH3Ynx+lewA19Dl/8AC+Z6OH+AlX2qQVEpp4ruNyYU6owafmgDiPHZ/fWg/wBlj+tcYeldj46Obu2HpGT+tccelfJ5h/vM/wCuiPKxH8Rk0F9JbDZgOn909qR7+1B3LZjf6kCqzVXeso1JJWM1JkN1fTzXfmltpU/KB0WqxJJJJyT1Jok/1jUlfsmGSVKPojyZttu4oNOpoBJwOtOAJOB1rciwoGeBT87becDrsOTTSQo2jr3NIeLeb/cNKWqGt0co3+tf609aY3+tb604V8lU+N+p+wYL/d6fovyJVqaL/WCoBU8GDIMnHWpO+J9GeG/+Rc0//rgn8q0ywrM8OceHNP8A+uCfyrQwd1cp8LV/iS9WHOa+ffiBp7aR47n4CwXIEiAKAOev6/zr6GAwK8w+Muj+fo1rqka/PaybXIH8Lf8A16admdeW1fZ115nmGaUNxhvu/wAqiicSRK3qKfW59ne6FZSp5/OmmnBhja33f5U1xtNSwuRtUeAg3MMnsKmICjcw57CoAkk8qxoC0kjBVHqScCspENnqHgfSjB8Odb1F1/eXschBP9xVIH65NchAeRXsz6ammeAZrBBgQ2DJ9TsOa8WtjkCvEzRax9D5WNb2s5z7s9P0xs2cf+6KuZqhpZzYxf7gq7mvjJL3mc4tJmkJxSE0WEKTUiXLKu1xvHvUBOKbmtITlB3iBZN0q/ciAPqartM5Ykscng0wmmk1bqSluFhS59TTC59TSE0wkmkkA4ufU03cT3P1ppOaYzcYHSqSAkDkyw8nG8VpMayA37yP2cVqsa+oyJ/uprz/AEMKu4w1GaexqJjXumQxqiapTzUTY70ARnIJHQ96Kn6k8RMOxZucUUALfkf2nd/9dn/9CNRKaTUXxqt4P+m7/wDoRqASilcC6pqVWAHNU1lC/WnCcetHMgLoOO9PDcHmqa3CjjPFD3ChDz2qXNWFc4+VszSH1Y/zpAagNxHuPzDr60v2iP8Avivj2nc8losA04GqwuIv74p6zxYyXAH161PKxWJZjttpSfu7TketcvNycj7vb2rcvbuM2smHH3cDmuaN2inG4HPUDmumhF2Y4o7T4djHiNm9IG/mK9XEleQ+B7hLS/mupG2RmPYpbjJzXfrr9qf+Wq/nXu4OShSsz0KLShqdGJKeJK50a9bD/loKeNet+z11+1ibcyOiEnvTxIPWucGuwHndS/2/B/epe1j3DmXcy/HDbr23x0EX9TXJE1r+J9UiuL6Jw4wI8dfc1hNcRYyrjHfnpXzGM97ESaPLr61GOY1A9I1zF/fH51C9xF/fH51hGLMkis33zQKTcCc+tKOTgV+z0dKcfRHlNaijJPHWpM7hgfe7n1phYLwp+ppMj1rTcLC0r8W83+7S5D/7386jnYLbS8/wmhvRglqcw3+tb604VdGga1Komisg0bjcp8wDINH/AAj+uj/mHn/v4K+PqTXO/U/WMJiaUaEE5dF+RWFSp94VMNA13/oHn/vsVKuha4owLE5PBO8cVPOjrWLor7R9B+HOPDmng/8APun8q1OK80sPE2p2ljBbCwIESBB8/oKtDxbqR4Nlj/gVY6Hy08O3Ju56DmszxBpqaxoV7YuAfOiZR9e1ce3izVR/y4/+PVE3i3WO1hn/AIHRoKOHkmmmePWyvBJNayjEkLlSD7VYJrU1vRNVvdcm1K2sRGJzl49/fuRVL+w9cH/Lgf8AvsVopqx9VRxlPkXM9SvmnqwVf3nfoPT3qYaJrSjc1gSew3io20XXCSTYsSf9sUnNFvF0X9orykg8nOe/rXQeAdN/tTxjZhhmK3Jnf8On61ijRtaI2tYNt9d44roPC0ureG2uJP7O3SzYG7f0UVDlHuc2KxUHRlGD1Z7frDq2h365620n/oJrwG2OVX6V19x4v1eW2libT2w6Mp+b1GK4mGRoTtmjkjI/vKRXkZmublcTwaUPZppnqOkt/oEPP8Aq9urA0vU7VLCEGeMHaP4hV7+1bTGTcxf99ivjp05cz0INIMO/SmFuc9qzjq1oT/x8Rf8AfQpP7WtP+fiPH++KOR7WFc0C1NLVQOqWg5+0R49dwph1a0/5+I/++hR7OXYLmgWppNZx1a0/5+I/++hSHVrT/n4j/wC+hVKEuwXL5bim5PUGqH9qWp/5bx+/zCmNq1p0E8eP94Vag+wrmgzAjj8RUZaqB1W1ByLiP/voU06paEZE8fuNwq+RvoIvluV/3h/OtgtXK/2lbuQqyqWJGADmtv7QSK+hyT3YzT8jOorltjURYVAZyexphlJPFe9dGdiYnNNZgRgdf51C03GBURlouKxKSc0VD5oPUHPtRTuFhdUJ/ti9/wCu7/8AoRquCQMnr2qzqYC6vek9TcPgf8CNVhUcpAoJJ708ZpAKkAFHIKwgBpwXPBGRTgOKeFpezQrGdJoenyOWe0iYnnO3rTf+Ee0z/nyi/wC+a11HY9KkEYHJ6fzqfYQ7C5EY6+HdM6myix/u9aU+HtNY82UXHT5a2duaeEFHsIdhciMQeHNM/wCfKH/vmpY9Dso/uWsS/RAK2Qg9KeIx6UKjBdA5EZS6ZCBxEv5U4adH/cFa4jHpTxEPSn7KIciMb+zk/uClGnjP3K2liB7VJ5Q7Cn7KInAwjYZ4CcUn9nn+5XQCJfSniEelP2MOwuQ5WfQ4bnHm2qPjpuFQDwzag5Wwh/75rshCPSniEelHsafYXsziG8L2xHy6fD9NtQv4Wjx8umQn/gIrvxCBThAp6CqVGl/KL2R47d+HNfiuXW20x5Ys/KVdRx6cmojofiVRtXR5j6nen+Ne0iAUogX0r1Y5lUikjneBg2eJ/wBg+Jv+gNN/32n+NL/YPif/AKA03/faf417aIFz0pwgX0FV/alTsL6hA8RGgeJ/+gNN/wB/E/xqWPwx4kuX2TaY8UbfeZpFPH4GvavIX0FL5I9KTzOq1YpYCmnc4a20rUY41RoVAUAADtVxNNuz1jFdcIRS+SB2rgbj2O1XXU5ddNnA+4M08abLj7orphCPSjyR6VPu9irs5waa/wDdFPGnH+6K6HyR6UeUPSlZD5pGCNO45UUv9nf7Ire8oelJ5YpWRXMzD/s4f3R+VKNOUclB+Vbflik8sUuVBzMxv7OQ9VFH9nR/3BWwYxSFBS5UHOzI/s6P/nmKP7Pixjyx+VapQUhUUuRD52ZX9nQ/881/KkOm256wxn6qK1NlN2DqaXs0HOzK/siy72sP/fsUh0qy/wCfSD/v2K1CvNMK1Dow7BzMzP7Ksv8An0g/79ikOl2X/PpB/wB+xWkVphWl7Cn2Fcz/AOzbPGPskGPTyxTG0yz/AOfSD/v2K0CBTcY+lHsIdguZ502z/wCfSH/v2KadNsz/AMusP/fsVfZaY3tR7CHYLlFtPs+gtYcf7gqM6fZ/8+sP/fAq8aYaPYQ7BconT7T/AJ9of++BTPsNoOltF/3wKutUZo9hDsO5UFpbIcrBGp9kFOIA6CpjUZBPSmqUVsK5H17UxjjgVIxGMD/9dRNVciC4xjTDTmqNqdguNJopDRRYLlnVP+Qxe/8AXd//AEI1XFT6p/yGL3/r4k/9CNV1qiSUVItRKakBoAlFPFRg1IuOp6UASqO/apAexHFRBiaeKAJcYp4qNT2PSpBkd6AsSCniowaeDQFiUVIvNRKc08H0oFYlHp2pwqNTTwaB2JAPeniowaeDQKxIBTgKYDTweaLjsPApw4pgPpTgadwsPAp2KYDTgc0XCw7FOApgNODUXCw7FKKaDS5xRcB+KMU0Gl3UXAdRTQaXNFwFopu6jdRcBcUUm6k3e9FwFJppoJpCeKLgITSGkJpM0XADTTQTSE0rjA9KYTQSaYTQAE009KCfemE0ABphNKTUZNAATTCc0E5prEUAIWHTtUbfpSsaYTQAhNRk0rGoy1ACMajJpxNRk5NACE5NRsewpzN2FRk0AMJpjGnE1ETQAhNRsaUmmE0ANJopCaKALOqn/ic33/XxJ/6Earg1Nqp/4nV9/wBfEn/oRqsDQBODTwahBqVDxk9P50ATIeMnpTw2ah3ZNPDUCJwaeDUAapAaAJwakVux6VXU1IG96ALAOKetQo35U/d+VAEwb8qeDUINODUAThqeGqAN71IGoAmDU8GoA1SBj2oAmBpwaogeOKUNQBNmnA1CGpwagCcNTgfeoA1ODUAT7qUGoA3vT91AyXNLmoQ1Lu96BEufelzUWaN1AEu6jJqPJo3UDJM0ZqLcaNxoAlLU3NM3flSbqBEm6mlqYWpNxoGPLZpM1GWpNwxzQA/PemFiT1ppf3pC1ACls00mmk+9NLUALkUwtSFqaWoAUtTCc9KTNNZuw6UADN2HSmE0hb3phagAJphNBb3qMt70ALuxUbeooJpmTQAE5NRs3YUrnjjpURNAATUZagmmE0ABNRk0E0wmgBGNRlqG9qaTt7/N/KgAO0HDE59qKiJ5ooAt6sf+J1f/APXxJ/6Eaqg1Y1Y/8Tu//wCviT/0I1WXpk9KAJl6ZPSn78/Sot2TTg1AEwNSA1CGFPDUATqwxUgIqKKKSX7ik+9Wfsc4HQH8aAGg1IGqEhkbawIPoaeDQBOGqRW4quGp4egCcNTwagDU9WoAsA04GoA1PDc8UAWAacGA6GoN2BgU4NQBYViKduquGp4bFAE4anBqgzShqAJw3NO3cGoA3Snhjj0x+hoAmyO3T69aUNUAanBqAJ93tS7qg3U7dQBLupd1Q7qXdQBLuo3VFu9aN1AEu73oz71Fuo3UASbvekLVHvoAZugoAfuFJuppRxzimE0ASFqaWzTC1N3GgCQtxTS1RljSFjQA7dTS1MLU0sRQA4tTc5pu4mml/TpQA5m7Uwt69KYWppagBxJz1qNj70b+3UUxmoACajJoLUrNvxjJ749R7UAIo5UtnaeM0yUbWPYHoM9KdJL9OmBjoR9KrkigALYqMmgmmE0AIT70wmgmmE0ABNRk0E01jt+v8qABjt+v8qiJoJphNAC5FFR5ooAuat/yG9QJ6C5k/H5jVTdmp9ZOdcv/AGuZP/QjVQGgCcGng1CDTwaAJwas2kXnzhT90cmqYNaGmMBM47leKALTzSPL5FvhQvBI7U9YZQfkucv6ZqvbkhrmMcSHOPeohEYoBMSyybsAEUAXs/aUaORdsycj3qqDVsn/AE6Fh1KHdVEv85x0yaAJQakBquDUgNAE4ang1ADTwaAJwaeGqANTg1AE4anBqhDU4NQBOGpwNQBqcGoAsBqcGGcZquD+Xc1KzAfLjgdvX3oAlLjoe360BveodxJ5NLuoAnDUuag3U7dQBPmjPvUO40oagCbPvS7sVDuxRu9aAJt1G+oN1Ln3oAm3Um6os+9JuoAtRAMSzYwtG95idp2qKjiO6CQDrTAxa3wuSQeQKAJ/nAyj7vamOwdPMHBHDCoxmOSPBOW6igsAZx2x+tACZ96TcKi3Um+gCQt700tUZaml6AJCfemFqYWppagCQtx1phYUwtTS1ADiaaT70wtTS1ACk00mmk0Lyw3ZwfwzQAL8zdcEDih5QwJwQ/H4UkkoznHI6ccr7VAWoAVjUZNBNRk0AKTTCaC1MJoACajY0E00nb/vfyoAC236/wAqiLGgkUwkUABY0wk0E1GTQAuaKjJ5ooAuayf+J7qH/XzJ/wChGqgNWNaONe1H/r5k/wDQjVQGgCYGng1CDTwaAJwalhmaGVXXqKrg08GgDXLW12Q4k8qT8qXbBEwea4MxHRc5rJBqRTQBfN2zNI+MMw2j/ZFRA1AGp4NAE4anBqhBp6mgCcHnA60/NQBscD8TTg1AE4anA1CGpwagCcGng1XDU8MaAJwacp3HGcd6hQ5bpnAzg1JuAVcE/wB5TQBMH2jGWwCcEdDSZFQ7yx5OaUNQBYD4pdw6g1AD704NigCbdnvShqhz6Gl3UATb6duxUIbHWjfQBNv9aN1RbqN1AEu6l3VDvo3UATbj60m6ot3vRuoAnjmMbZ6g9akIjc7kk2H0qnupC1AFvfHFyG3vURlJTb6nJPrUO6k3UASFqbuqMtSbjQBIWpMk1FuzSF+w6UAPLelNLe9MLU0tQA8mmE00tTCxxQA8mmFqaWpVI2sW+7wMjqKAFVd+4lgoFDyHbyGBKgbT0psjlH4OHHyn0NQs+4kk5NAAW96Td2PSmFqaWzQArHBphNJuGMHpTWOO9ACE0wtQTTSdv+9/KgBS236/yqImgmmE0AITTCaUmoyaAAmmE0E0wmgBSaKjJ5ooAu60f+J9qP8A19Sf+hGqYNWdbP8AxUGpf9fUv/oZqmDQBMrc1MPn56Edarpz9B1NP39McAUATbgenFODVGDv5H3u49aUHNAEwanhqgBqQGgCUGpAagBqQc9OtAE6ENx37U/O3gde9QBscD8TT1bd169jQBKGpwNQ5wacGoAnDU4NUINPBoAlDVIrduxqANmn7sfWgCbJUgg8jvTvMLck5qAOOh5p2cUAShqcGqHdTs8UATBqduqDdTg3vQBMGxTs4GfyqENjnv6UBznmgCbdS7qiz78UZHrQBLupd1Q7vel3UAS7qN+Dmot1KGHU0AS54z2pN1Rb+c0bh1FAEm6jdURYUZoAfuo3VHupu6gCUtSZ3fWow2aQv2FADy3YU0mmls/WmbqAHk8U0tTd1NLGgBxamlqaWpuc0ASZ3cfrTN5jY7SRTWYYwKbvyME/jQAMxJJJyTTCaQmmlqAAmmk0hNNJoACabu7HpSE0hbbwOv8AKgBWOz61EWpd3GD0qNuDQAFqYWxQTUZNAClqYTQTTCaAF344PIPakYBBu656UhwoyevYVHvOTnkHrQAhY5ooKnPy8j1ooAta4f8AioNS/wCvqX/0M1UTn2A6mrOuH/iodS/6+pf/AEM1T35AA4AoAm39hwtKDUQNOBoAmU45qYHfyPvdx61XBpytzQBMGp4NRFg3PQ96cDmgCZTk8VJuAGAee5qENgYHXuaAaAJw1OBqENTw1AE4fI569jTgfeoA1OBoAnBp4b0qAE1IG28Dr/KgCbdt470bqhDU4GgCYNTg/Y9KgBp2786AJycUoaog/Y9KN1AE+6nBsDJ6+lQg7eT17Cjdk0ATbsn3pd1Q5pQaAJg+KXd+VQ7qUNj6UAS7qXdUOaM+tAEwbuaC+aiLZo3UASbqXeRyKi3UmaAJtwPI/L0pu6owxByKCR2oAkLUmcnrUYJNBfsOlADy/YdKbupm40hagB++guDz3qImk3UAP3UhaoyaTqeKAH5yaazgcCmlscD/APXTCxoAcWppam5ppagB+/sfwNRscHBppNIXyMH8KAFLUwtSE0hO3/e/lQApbb/vfyqMtSE0wmgBxamhhjB6U0mmE0AOfg1GTSl+MHkVGWoACaPujJ69hTd2DnGfSmFieSeaABmycmmE0hamk0ABbFFNzRQBd1048Ran/wBfcv8A6GapA1b10/8AFR6n/wBfcv8A6Gaog0ASg08GoQaeDQBMDTgaiBp65JwKAJgc/WpQcKQD83eoNwUYB57mgNigCYGnhqjB3jI+9/OgN70ATA08NUANPBoAm3U4HpUIPIA61IG28Dr3NAE27bwPvdz6UuahBpQaAJw1ODVAGpwagCYH3p26oQ1OD0ATBqkVgBlu9Vwccnr2FLuyeetAExPPJo3VGH4welGSDQBMGpd1Q7sUu6gCYNS7qh3UoPc9KAJgeMk8Um6ot+TRuoAmzRmod1G73oAm3Um6ot3vRuoAl3Umcmowc0hfsOlAExYbfl6d6buqMORQWHUflQA/dTS2aZupu6gCTdTS1MLUmSTQA8Ek0hfHA/8A101nGMDp60wtQA8tTS3vTC1NLUAPLU0mmFqaWoAcTTc0hNIWC9Dz/KgB+4Abf4vWoicEg9aaWo37uD17GgBCaaTSMcHmmE0AOJphNITTSaAAmkbgc9ewozt5PXsKjJycmgAJphNBNMJoACaaTQTTCaAAnmim7sUUAXtfP/FR6n/19y/+hmqINXNfP/FSap/19y/+hmqANAEwNOBqINThycDqaAJlJJwM1IW2jAPPc1Du28Dr3NANAEwNPBqEGng0ASg1IDv6fe/nUANOVqAJg1OB54qMHf0+96etODbOB17mgCbdt4HXuaAahDU4GgCYNTt1Qg04NQBMGpwaoQacDQBKGp4O3k9ewqIHHJHPYUbs96AJd3PWnBqh3U4NQBLupwcdD0qEGlDUATZwf60ZqMN2PSncDk9O2O9AEgPGT0/nQWyaiLZOTRuoAk3e9KGqPdRmgCXd70ZqLNGaAJN1KDmogSaC3YdKAJC+eB0pN3vTN2KTdQBIWpN2Oajz70m6gCUnIyPy9KYWpoYg5FGN3K/j7UAO6nFIzjGB0/nTCwAwOn86buoAfmmk00tTS1ADy1NJpu6mlqAHbqQtTM5pS2zj+L+VACltvHU/yqMmkzTN1ADiaaTSFqYTQBJu3DB69jUbEg4NNJo3Bhgn6GgBC1GdoyevpSH5Pvfe9PSoy3rQApbnrTC3NITTCaAFJppNITTSaAFJphNITSADq3T+dAB8x6Amims5J9PYUUAaHiD/AJGTVP8Ar7l/9DNZ46UUUAPFTW/+s/4CaKKQDe1OFFFMB608daKKAHDrSjrRRQBLD/rVob7zfWiigBR0p46CiigBe9OHU0UUAO709eooooAkm+/TR0oooAcKUUUUAKKTvRRQA7vUsn+rSiigBlFFFADhSUUUAHrQelFFAEi/6lqjoooAQ0CiigApKKKACnR9G+lFFAEVIelFFACdqaKKKAGmm9qKKAHJ/rBTH/1h+tFFADKaaKKAGnpTaKKAGmmj7w+tFFADrj/W/hUDUUUANNNPSiigBnamnrRRQAw9akf/AI94/qaKKAKzdaKKKAP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524000" y="673213"/>
            <a:ext cx="9144000" cy="1060584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案例</a:t>
            </a:r>
            <a:r>
              <a:rPr lang="zh-CN" altLang="en-US" dirty="0" smtClean="0">
                <a:solidFill>
                  <a:srgbClr val="FF0000"/>
                </a:solidFill>
              </a:rPr>
              <a:t>分析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19194" y="2731325"/>
            <a:ext cx="4025735" cy="7243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zh-CN" dirty="0" smtClean="0">
                <a:hlinkClick r:id="rId3"/>
              </a:rPr>
              <a:t>http://www.csszengarden.com/217/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80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5387">
            <a:off x="5757974" y="1899969"/>
            <a:ext cx="5603584" cy="3612373"/>
          </a:xfrm>
          <a:prstGeom prst="rect">
            <a:avLst/>
          </a:prstGeom>
          <a:ln w="38100">
            <a:solidFill>
              <a:srgbClr val="02A4FF"/>
            </a:solidFill>
          </a:ln>
        </p:spPr>
      </p:pic>
      <p:sp>
        <p:nvSpPr>
          <p:cNvPr id="4" name="椭圆 3"/>
          <p:cNvSpPr/>
          <p:nvPr/>
        </p:nvSpPr>
        <p:spPr>
          <a:xfrm>
            <a:off x="-232212" y="5039172"/>
            <a:ext cx="464423" cy="464423"/>
          </a:xfrm>
          <a:prstGeom prst="ellipse">
            <a:avLst/>
          </a:prstGeom>
          <a:solidFill>
            <a:srgbClr val="02A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32211" y="0"/>
            <a:ext cx="2679216" cy="914400"/>
            <a:chOff x="232211" y="0"/>
            <a:chExt cx="2679216" cy="914400"/>
          </a:xfrm>
        </p:grpSpPr>
        <p:sp>
          <p:nvSpPr>
            <p:cNvPr id="6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0757" y="251403"/>
              <a:ext cx="25506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#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CSS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#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588470" y="1559700"/>
            <a:ext cx="3532267" cy="43136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2800" b="1" dirty="0"/>
              <a:t>什么是 </a:t>
            </a:r>
            <a:r>
              <a:rPr lang="en-US" altLang="zh-CN" sz="2800" b="1" dirty="0"/>
              <a:t>CSS</a:t>
            </a:r>
            <a:r>
              <a:rPr lang="en-US" altLang="zh-CN" sz="2800" b="1" dirty="0" smtClean="0"/>
              <a:t>?</a:t>
            </a:r>
          </a:p>
          <a:p>
            <a:endParaRPr lang="en-US" altLang="zh-CN" b="1" dirty="0"/>
          </a:p>
          <a:p>
            <a:pPr latinLnBrk="1"/>
            <a:r>
              <a:rPr lang="en-US" altLang="zh-CN" dirty="0"/>
              <a:t>CSS </a:t>
            </a:r>
            <a:r>
              <a:rPr lang="zh-CN" altLang="en-US" dirty="0"/>
              <a:t>指</a:t>
            </a:r>
            <a:r>
              <a:rPr lang="zh-CN" altLang="en-US" dirty="0">
                <a:solidFill>
                  <a:srgbClr val="FF0000"/>
                </a:solidFill>
              </a:rPr>
              <a:t>层叠样式表 </a:t>
            </a:r>
            <a:r>
              <a:rPr lang="en-US" altLang="zh-CN" dirty="0"/>
              <a:t>(</a:t>
            </a:r>
            <a:r>
              <a:rPr lang="en-US" altLang="zh-CN" b="1" dirty="0"/>
              <a:t>C</a:t>
            </a:r>
            <a:r>
              <a:rPr lang="en-US" altLang="zh-CN" dirty="0"/>
              <a:t>ascading </a:t>
            </a:r>
            <a:r>
              <a:rPr lang="en-US" altLang="zh-CN" b="1" dirty="0"/>
              <a:t>S</a:t>
            </a:r>
            <a:r>
              <a:rPr lang="en-US" altLang="zh-CN" dirty="0"/>
              <a:t>tyle </a:t>
            </a:r>
            <a:r>
              <a:rPr lang="en-US" altLang="zh-CN" b="1" dirty="0"/>
              <a:t>S</a:t>
            </a:r>
            <a:r>
              <a:rPr lang="en-US" altLang="zh-CN" dirty="0"/>
              <a:t>heets</a:t>
            </a:r>
            <a:r>
              <a:rPr lang="en-US" altLang="zh-CN" dirty="0" smtClean="0"/>
              <a:t>)</a:t>
            </a:r>
          </a:p>
          <a:p>
            <a:pPr latinLnBrk="1"/>
            <a:endParaRPr lang="en-US" altLang="zh-CN" dirty="0"/>
          </a:p>
          <a:p>
            <a:pPr latinLnBrk="1"/>
            <a:endParaRPr lang="en-US" altLang="zh-CN" dirty="0"/>
          </a:p>
          <a:p>
            <a:pPr latinLnBrk="1"/>
            <a:r>
              <a:rPr lang="zh-CN" altLang="en-US" dirty="0"/>
              <a:t>样式定义</a:t>
            </a:r>
            <a:r>
              <a:rPr lang="zh-CN" altLang="en-US" b="1" dirty="0"/>
              <a:t>如何显示</a:t>
            </a:r>
            <a:r>
              <a:rPr lang="zh-CN" altLang="en-US" dirty="0"/>
              <a:t> </a:t>
            </a:r>
            <a:r>
              <a:rPr lang="en-US" altLang="zh-CN" dirty="0"/>
              <a:t>HTML </a:t>
            </a:r>
            <a:r>
              <a:rPr lang="zh-CN" altLang="en-US" dirty="0"/>
              <a:t>元素</a:t>
            </a:r>
          </a:p>
          <a:p>
            <a:pPr latinLnBrk="1"/>
            <a:r>
              <a:rPr lang="zh-CN" altLang="en-US" dirty="0"/>
              <a:t>样式通常存储在</a:t>
            </a:r>
            <a:r>
              <a:rPr lang="zh-CN" altLang="en-US" b="1" dirty="0"/>
              <a:t>样式表</a:t>
            </a:r>
            <a:r>
              <a:rPr lang="zh-CN" altLang="en-US" dirty="0"/>
              <a:t>中</a:t>
            </a:r>
          </a:p>
          <a:p>
            <a:pPr latinLnBrk="1"/>
            <a:r>
              <a:rPr lang="zh-CN" altLang="en-US" dirty="0"/>
              <a:t>把样式添加到 </a:t>
            </a:r>
            <a:r>
              <a:rPr lang="en-US" altLang="zh-CN" dirty="0"/>
              <a:t>HTML 4.0 </a:t>
            </a:r>
            <a:r>
              <a:rPr lang="zh-CN" altLang="en-US" dirty="0"/>
              <a:t>中，是为了</a:t>
            </a:r>
            <a:r>
              <a:rPr lang="zh-CN" altLang="en-US" b="1" dirty="0"/>
              <a:t>解决内容与表现分离的问题</a:t>
            </a:r>
          </a:p>
          <a:p>
            <a:pPr latinLnBrk="1"/>
            <a:r>
              <a:rPr lang="zh-CN" altLang="en-US" b="1" dirty="0"/>
              <a:t>外部样式表</a:t>
            </a:r>
            <a:r>
              <a:rPr lang="zh-CN" altLang="en-US" dirty="0"/>
              <a:t>可以极大提高工作效率</a:t>
            </a:r>
          </a:p>
          <a:p>
            <a:pPr latinLnBrk="1"/>
            <a:r>
              <a:rPr lang="zh-CN" altLang="en-US" dirty="0"/>
              <a:t>外部样式表通常存储在 </a:t>
            </a:r>
            <a:r>
              <a:rPr lang="en-US" altLang="zh-CN" b="1" dirty="0"/>
              <a:t>CSS </a:t>
            </a:r>
            <a:r>
              <a:rPr lang="zh-CN" altLang="en-US" b="1" dirty="0"/>
              <a:t>文件</a:t>
            </a:r>
            <a:r>
              <a:rPr lang="zh-CN" altLang="en-US" dirty="0"/>
              <a:t>中</a:t>
            </a:r>
          </a:p>
          <a:p>
            <a:pPr latinLnBrk="1"/>
            <a:r>
              <a:rPr lang="zh-CN" altLang="en-US" dirty="0"/>
              <a:t>多个样式定义可</a:t>
            </a:r>
            <a:r>
              <a:rPr lang="zh-CN" altLang="en-US" b="1" dirty="0"/>
              <a:t>层叠</a:t>
            </a:r>
            <a:r>
              <a:rPr lang="zh-CN" altLang="en-US" dirty="0"/>
              <a:t>为一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984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232212" y="5039172"/>
            <a:ext cx="464423" cy="464423"/>
          </a:xfrm>
          <a:prstGeom prst="ellipse">
            <a:avLst/>
          </a:prstGeom>
          <a:solidFill>
            <a:srgbClr val="02A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32211" y="0"/>
            <a:ext cx="2679216" cy="914400"/>
            <a:chOff x="232211" y="0"/>
            <a:chExt cx="2679216" cy="914400"/>
          </a:xfrm>
        </p:grpSpPr>
        <p:sp>
          <p:nvSpPr>
            <p:cNvPr id="6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0757" y="251403"/>
              <a:ext cx="25506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#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CSS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#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26" y="1373662"/>
            <a:ext cx="166687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143" y="1390650"/>
            <a:ext cx="1585362" cy="425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5589" y="1434543"/>
            <a:ext cx="1562100" cy="425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347" y="1478437"/>
            <a:ext cx="1513300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26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232212" y="5039172"/>
            <a:ext cx="464423" cy="464423"/>
          </a:xfrm>
          <a:prstGeom prst="ellipse">
            <a:avLst/>
          </a:prstGeom>
          <a:solidFill>
            <a:srgbClr val="02A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32211" y="0"/>
            <a:ext cx="2679216" cy="914400"/>
            <a:chOff x="232211" y="0"/>
            <a:chExt cx="2679216" cy="914400"/>
          </a:xfrm>
        </p:grpSpPr>
        <p:sp>
          <p:nvSpPr>
            <p:cNvPr id="6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0757" y="251403"/>
              <a:ext cx="25506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#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CSS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#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3714674" y="452735"/>
            <a:ext cx="4358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zh-CN" altLang="en-US" sz="54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重点关注对象</a:t>
            </a:r>
            <a:endParaRPr lang="zh-CN" altLang="en-US" sz="5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14620" y="1263249"/>
            <a:ext cx="7958771" cy="55947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一</a:t>
            </a:r>
            <a:r>
              <a:rPr lang="en-US" altLang="zh-CN" sz="2400" dirty="0" smtClean="0">
                <a:solidFill>
                  <a:srgbClr val="FF0000"/>
                </a:solidFill>
              </a:rPr>
              <a:t>. CSS Id</a:t>
            </a:r>
            <a:r>
              <a:rPr lang="zh-CN" altLang="en-US" sz="2400" dirty="0" smtClean="0">
                <a:solidFill>
                  <a:srgbClr val="FF0000"/>
                </a:solidFill>
              </a:rPr>
              <a:t>和</a:t>
            </a:r>
            <a:r>
              <a:rPr lang="en-US" altLang="zh-CN" sz="2400" dirty="0" smtClean="0">
                <a:solidFill>
                  <a:srgbClr val="FF0000"/>
                </a:solidFill>
              </a:rPr>
              <a:t>class</a:t>
            </a:r>
            <a:r>
              <a:rPr lang="zh-CN" altLang="en-US" sz="2400" dirty="0" smtClean="0">
                <a:solidFill>
                  <a:srgbClr val="FF0000"/>
                </a:solidFill>
              </a:rPr>
              <a:t>属性选择器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dirty="0"/>
              <a:t>如果你要在</a:t>
            </a:r>
            <a:r>
              <a:rPr lang="en-US" altLang="zh-CN" dirty="0"/>
              <a:t>HTML</a:t>
            </a:r>
            <a:r>
              <a:rPr lang="zh-CN" altLang="en-US" dirty="0"/>
              <a:t>元素中设置</a:t>
            </a:r>
            <a:r>
              <a:rPr lang="en-US" altLang="zh-CN" dirty="0"/>
              <a:t>CSS</a:t>
            </a:r>
            <a:r>
              <a:rPr lang="zh-CN" altLang="en-US" dirty="0"/>
              <a:t>样式</a:t>
            </a:r>
            <a:r>
              <a:rPr lang="zh-CN" altLang="en-US" dirty="0" smtClean="0"/>
              <a:t>，需要</a:t>
            </a:r>
            <a:r>
              <a:rPr lang="zh-CN" altLang="en-US" dirty="0"/>
              <a:t>在元素中设置</a:t>
            </a:r>
            <a:r>
              <a:rPr lang="en-US" altLang="zh-CN" dirty="0"/>
              <a:t>"id" </a:t>
            </a:r>
            <a:r>
              <a:rPr lang="zh-CN" altLang="en-US" dirty="0"/>
              <a:t>和 </a:t>
            </a:r>
            <a:r>
              <a:rPr lang="en-US" altLang="zh-CN" dirty="0"/>
              <a:t>"class"</a:t>
            </a:r>
            <a:r>
              <a:rPr lang="zh-CN" altLang="en-US" dirty="0"/>
              <a:t>选择器。</a:t>
            </a:r>
          </a:p>
          <a:p>
            <a:r>
              <a:rPr lang="en-US" altLang="zh-CN" b="1" dirty="0"/>
              <a:t>id </a:t>
            </a:r>
            <a:r>
              <a:rPr lang="zh-CN" altLang="en-US" b="1" dirty="0"/>
              <a:t>选择器</a:t>
            </a:r>
          </a:p>
          <a:p>
            <a:r>
              <a:rPr lang="en-US" altLang="zh-CN" dirty="0"/>
              <a:t>id </a:t>
            </a:r>
            <a:r>
              <a:rPr lang="zh-CN" altLang="en-US" dirty="0"/>
              <a:t>选择器可以为标有特定 </a:t>
            </a:r>
            <a:r>
              <a:rPr lang="en-US" altLang="zh-CN" dirty="0"/>
              <a:t>id </a:t>
            </a:r>
            <a:r>
              <a:rPr lang="zh-CN" altLang="en-US" dirty="0"/>
              <a:t>的 </a:t>
            </a:r>
            <a:r>
              <a:rPr lang="en-US" altLang="zh-CN" dirty="0"/>
              <a:t>HTML </a:t>
            </a:r>
            <a:r>
              <a:rPr lang="zh-CN" altLang="en-US" dirty="0"/>
              <a:t>元素指定特定的样式。</a:t>
            </a:r>
          </a:p>
          <a:p>
            <a:r>
              <a:rPr lang="en-US" altLang="zh-CN" dirty="0"/>
              <a:t>HTML</a:t>
            </a:r>
            <a:r>
              <a:rPr lang="zh-CN" altLang="en-US" dirty="0"/>
              <a:t>元素以</a:t>
            </a:r>
            <a:r>
              <a:rPr lang="en-US" altLang="zh-CN" dirty="0"/>
              <a:t>id</a:t>
            </a:r>
            <a:r>
              <a:rPr lang="zh-CN" altLang="en-US" dirty="0"/>
              <a:t>属性来设置</a:t>
            </a:r>
            <a:r>
              <a:rPr lang="en-US" altLang="zh-CN" dirty="0"/>
              <a:t>id</a:t>
            </a:r>
            <a:r>
              <a:rPr lang="zh-CN" altLang="en-US" dirty="0"/>
              <a:t>选择器</a:t>
            </a:r>
            <a:r>
              <a:rPr lang="en-US" altLang="zh-CN" dirty="0"/>
              <a:t>,CSS </a:t>
            </a:r>
            <a:r>
              <a:rPr lang="zh-CN" altLang="en-US" dirty="0"/>
              <a:t>中 </a:t>
            </a:r>
            <a:r>
              <a:rPr lang="en-US" altLang="zh-CN" dirty="0"/>
              <a:t>id </a:t>
            </a:r>
            <a:r>
              <a:rPr lang="zh-CN" altLang="en-US" dirty="0"/>
              <a:t>选择器以 </a:t>
            </a:r>
            <a:r>
              <a:rPr lang="en-US" altLang="zh-CN" dirty="0"/>
              <a:t>"#" </a:t>
            </a:r>
            <a:r>
              <a:rPr lang="zh-CN" altLang="en-US" dirty="0"/>
              <a:t>来定义。</a:t>
            </a:r>
          </a:p>
          <a:p>
            <a:r>
              <a:rPr lang="zh-CN" altLang="en-US" dirty="0"/>
              <a:t>以下的样式规则应用于元素属性 </a:t>
            </a:r>
            <a:r>
              <a:rPr lang="en-US" altLang="zh-CN" dirty="0"/>
              <a:t>id="para1":</a:t>
            </a:r>
          </a:p>
          <a:p>
            <a:r>
              <a:rPr lang="zh-CN" altLang="en-US" b="1" dirty="0"/>
              <a:t>实例</a:t>
            </a:r>
          </a:p>
          <a:p>
            <a:pPr latinLnBrk="1"/>
            <a:r>
              <a:rPr lang="en-US" altLang="zh-CN" dirty="0"/>
              <a:t>#para1</a:t>
            </a:r>
            <a:br>
              <a:rPr lang="en-US" altLang="zh-CN" dirty="0"/>
            </a:br>
            <a:r>
              <a:rPr lang="en-US" altLang="zh-CN" dirty="0"/>
              <a:t>{</a:t>
            </a:r>
            <a:br>
              <a:rPr lang="en-US" altLang="zh-CN" dirty="0"/>
            </a:br>
            <a:r>
              <a:rPr lang="en-US" altLang="zh-CN" dirty="0" err="1"/>
              <a:t>text-align:center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 err="1"/>
              <a:t>color:red</a:t>
            </a:r>
            <a:r>
              <a:rPr lang="en-US" altLang="zh-CN" dirty="0"/>
              <a:t>;</a:t>
            </a:r>
            <a:br>
              <a:rPr lang="en-US" altLang="zh-CN" dirty="0"/>
            </a:br>
            <a:r>
              <a:rPr lang="en-US" altLang="zh-CN" dirty="0" smtClean="0"/>
              <a:t>}</a:t>
            </a:r>
            <a:endParaRPr lang="zh-CN" altLang="en-US" dirty="0"/>
          </a:p>
          <a:p>
            <a:r>
              <a:rPr lang="en-US" altLang="zh-CN" b="1" dirty="0"/>
              <a:t>class </a:t>
            </a:r>
            <a:r>
              <a:rPr lang="zh-CN" altLang="en-US" b="1" dirty="0"/>
              <a:t>选择器</a:t>
            </a:r>
          </a:p>
          <a:p>
            <a:r>
              <a:rPr lang="en-US" altLang="zh-CN" dirty="0"/>
              <a:t>class </a:t>
            </a:r>
            <a:r>
              <a:rPr lang="zh-CN" altLang="en-US" dirty="0"/>
              <a:t>选择器用于描述一组元素的样式，</a:t>
            </a:r>
            <a:r>
              <a:rPr lang="en-US" altLang="zh-CN" dirty="0"/>
              <a:t>class </a:t>
            </a:r>
            <a:r>
              <a:rPr lang="zh-CN" altLang="en-US" dirty="0"/>
              <a:t>选择器有别于</a:t>
            </a:r>
            <a:r>
              <a:rPr lang="en-US" altLang="zh-CN" dirty="0"/>
              <a:t>id</a:t>
            </a:r>
            <a:r>
              <a:rPr lang="zh-CN" altLang="en-US" dirty="0"/>
              <a:t>选择器，</a:t>
            </a:r>
            <a:r>
              <a:rPr lang="en-US" altLang="zh-CN" dirty="0"/>
              <a:t>class</a:t>
            </a:r>
            <a:r>
              <a:rPr lang="zh-CN" altLang="en-US" dirty="0"/>
              <a:t>可以在多个元素中使用。</a:t>
            </a:r>
          </a:p>
          <a:p>
            <a:r>
              <a:rPr lang="en-US" altLang="zh-CN" dirty="0"/>
              <a:t>class </a:t>
            </a:r>
            <a:r>
              <a:rPr lang="zh-CN" altLang="en-US" dirty="0"/>
              <a:t>选择器在</a:t>
            </a:r>
            <a:r>
              <a:rPr lang="en-US" altLang="zh-CN" dirty="0"/>
              <a:t>HTML</a:t>
            </a:r>
            <a:r>
              <a:rPr lang="zh-CN" altLang="en-US" dirty="0"/>
              <a:t>中以</a:t>
            </a:r>
            <a:r>
              <a:rPr lang="en-US" altLang="zh-CN" dirty="0"/>
              <a:t>class</a:t>
            </a:r>
            <a:r>
              <a:rPr lang="zh-CN" altLang="en-US" dirty="0"/>
              <a:t>属性表示</a:t>
            </a:r>
            <a:r>
              <a:rPr lang="en-US" altLang="zh-CN" dirty="0"/>
              <a:t>, </a:t>
            </a:r>
            <a:r>
              <a:rPr lang="zh-CN" altLang="en-US" dirty="0"/>
              <a:t>在 </a:t>
            </a:r>
            <a:r>
              <a:rPr lang="en-US" altLang="zh-CN" dirty="0"/>
              <a:t>CSS </a:t>
            </a:r>
            <a:r>
              <a:rPr lang="zh-CN" altLang="en-US" dirty="0"/>
              <a:t>中，类选择器以一个点</a:t>
            </a:r>
            <a:r>
              <a:rPr lang="en-US" altLang="zh-CN" dirty="0"/>
              <a:t>"."</a:t>
            </a:r>
            <a:r>
              <a:rPr lang="zh-CN" altLang="en-US" dirty="0"/>
              <a:t>号显示：</a:t>
            </a:r>
          </a:p>
          <a:p>
            <a:r>
              <a:rPr lang="zh-CN" altLang="en-US" dirty="0"/>
              <a:t>在以下的例子中，所有拥有 </a:t>
            </a:r>
            <a:r>
              <a:rPr lang="en-US" altLang="zh-CN" dirty="0"/>
              <a:t>center </a:t>
            </a:r>
            <a:r>
              <a:rPr lang="zh-CN" altLang="en-US" dirty="0"/>
              <a:t>类的 </a:t>
            </a:r>
            <a:r>
              <a:rPr lang="en-US" altLang="zh-CN" dirty="0"/>
              <a:t>HTML </a:t>
            </a:r>
            <a:r>
              <a:rPr lang="zh-CN" altLang="en-US" dirty="0"/>
              <a:t>元素均为居中。</a:t>
            </a:r>
          </a:p>
          <a:p>
            <a:r>
              <a:rPr lang="zh-CN" altLang="en-US" b="1" dirty="0"/>
              <a:t>实例</a:t>
            </a:r>
          </a:p>
          <a:p>
            <a:pPr latinLnBrk="1"/>
            <a:r>
              <a:rPr lang="en-US" altLang="zh-CN" dirty="0"/>
              <a:t>.center {</a:t>
            </a:r>
            <a:r>
              <a:rPr lang="en-US" altLang="zh-CN" dirty="0" err="1"/>
              <a:t>text-align:center</a:t>
            </a:r>
            <a:r>
              <a:rPr lang="en-US" altLang="zh-CN" dirty="0"/>
              <a:t>;}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975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SS box-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365" y="2423654"/>
            <a:ext cx="51054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 3"/>
          <p:cNvSpPr/>
          <p:nvPr/>
        </p:nvSpPr>
        <p:spPr>
          <a:xfrm>
            <a:off x="-232212" y="5039172"/>
            <a:ext cx="464423" cy="464423"/>
          </a:xfrm>
          <a:prstGeom prst="ellipse">
            <a:avLst/>
          </a:prstGeom>
          <a:solidFill>
            <a:srgbClr val="02A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32211" y="0"/>
            <a:ext cx="2679216" cy="914400"/>
            <a:chOff x="232211" y="0"/>
            <a:chExt cx="2679216" cy="914400"/>
          </a:xfrm>
        </p:grpSpPr>
        <p:sp>
          <p:nvSpPr>
            <p:cNvPr id="6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0757" y="251403"/>
              <a:ext cx="25506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#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CSS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#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3714674" y="452735"/>
            <a:ext cx="4358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zh-CN" altLang="en-US" sz="54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重点关注对象</a:t>
            </a:r>
            <a:endParaRPr lang="zh-CN" altLang="en-US" sz="5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14731" y="1263250"/>
            <a:ext cx="7958771" cy="3992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二、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CSS </a:t>
            </a:r>
            <a:r>
              <a:rPr lang="zh-CN" altLang="en-US" sz="2400" b="1" dirty="0">
                <a:solidFill>
                  <a:srgbClr val="FF0000"/>
                </a:solidFill>
              </a:rPr>
              <a:t>盒子模型</a:t>
            </a:r>
            <a:r>
              <a:rPr lang="en-US" altLang="zh-CN" sz="2400" b="1" dirty="0">
                <a:solidFill>
                  <a:srgbClr val="FF0000"/>
                </a:solidFill>
              </a:rPr>
              <a:t>(Box Model)</a:t>
            </a:r>
          </a:p>
          <a:p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33833" y="1983178"/>
            <a:ext cx="5122583" cy="41682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dirty="0"/>
              <a:t>所有</a:t>
            </a:r>
            <a:r>
              <a:rPr lang="en-US" altLang="zh-CN" dirty="0"/>
              <a:t>HTML</a:t>
            </a:r>
            <a:r>
              <a:rPr lang="zh-CN" altLang="en-US" dirty="0"/>
              <a:t>元素可以看作盒子，在</a:t>
            </a:r>
            <a:r>
              <a:rPr lang="en-US" altLang="zh-CN" dirty="0"/>
              <a:t>CSS</a:t>
            </a:r>
            <a:r>
              <a:rPr lang="zh-CN" altLang="en-US" dirty="0"/>
              <a:t>中，</a:t>
            </a:r>
            <a:r>
              <a:rPr lang="en-US" altLang="zh-CN" dirty="0"/>
              <a:t>"box model"</a:t>
            </a:r>
            <a:r>
              <a:rPr lang="zh-CN" altLang="en-US" dirty="0"/>
              <a:t>这一术语是用来设计和布局时使用。</a:t>
            </a:r>
          </a:p>
          <a:p>
            <a:r>
              <a:rPr lang="en-US" altLang="zh-CN" dirty="0"/>
              <a:t>CSS</a:t>
            </a:r>
            <a:r>
              <a:rPr lang="zh-CN" altLang="en-US" dirty="0"/>
              <a:t>盒模型本质上是一个盒子，封装周围的</a:t>
            </a:r>
            <a:r>
              <a:rPr lang="en-US" altLang="zh-CN" dirty="0"/>
              <a:t>HTML</a:t>
            </a:r>
            <a:r>
              <a:rPr lang="zh-CN" altLang="en-US" dirty="0"/>
              <a:t>元素，它包括：边距，边框，填充，和实际内容。</a:t>
            </a:r>
          </a:p>
          <a:p>
            <a:r>
              <a:rPr lang="zh-CN" altLang="en-US" dirty="0"/>
              <a:t>盒模型允许我们在其它元素和周围元素边框之间的空间放置元素。</a:t>
            </a:r>
          </a:p>
          <a:p>
            <a:r>
              <a:rPr lang="zh-CN" altLang="en-US" dirty="0"/>
              <a:t>下面的图片说明了盒子模型</a:t>
            </a:r>
            <a:r>
              <a:rPr lang="en-US" altLang="zh-CN" dirty="0"/>
              <a:t>(Box Model)</a:t>
            </a:r>
            <a:r>
              <a:rPr lang="zh-CN" altLang="en-US" dirty="0"/>
              <a:t>：</a:t>
            </a:r>
            <a:br>
              <a:rPr lang="zh-CN" altLang="en-US" dirty="0"/>
            </a:br>
            <a:r>
              <a:rPr lang="zh-CN" altLang="en-US" dirty="0"/>
              <a:t>不同部分的说明：</a:t>
            </a:r>
          </a:p>
          <a:p>
            <a:pPr latinLnBrk="1"/>
            <a:r>
              <a:rPr lang="en-US" altLang="zh-CN" b="1" dirty="0"/>
              <a:t>Margin(</a:t>
            </a:r>
            <a:r>
              <a:rPr lang="zh-CN" altLang="en-US" b="1" dirty="0"/>
              <a:t>外边距</a:t>
            </a:r>
            <a:r>
              <a:rPr lang="en-US" altLang="zh-CN" b="1" dirty="0"/>
              <a:t>)</a:t>
            </a:r>
            <a:r>
              <a:rPr lang="zh-CN" altLang="en-US" dirty="0"/>
              <a:t> </a:t>
            </a:r>
            <a:r>
              <a:rPr lang="en-US" altLang="zh-CN" dirty="0"/>
              <a:t>- </a:t>
            </a:r>
            <a:r>
              <a:rPr lang="zh-CN" altLang="en-US" dirty="0"/>
              <a:t>清除边框外的区域，外边距是透明的。</a:t>
            </a:r>
          </a:p>
          <a:p>
            <a:pPr latinLnBrk="1"/>
            <a:r>
              <a:rPr lang="en-US" altLang="zh-CN" b="1" dirty="0"/>
              <a:t>Border(</a:t>
            </a:r>
            <a:r>
              <a:rPr lang="zh-CN" altLang="en-US" b="1" dirty="0"/>
              <a:t>边框</a:t>
            </a:r>
            <a:r>
              <a:rPr lang="en-US" altLang="zh-CN" b="1" dirty="0"/>
              <a:t>)</a:t>
            </a:r>
            <a:r>
              <a:rPr lang="zh-CN" altLang="en-US" dirty="0"/>
              <a:t> </a:t>
            </a:r>
            <a:r>
              <a:rPr lang="en-US" altLang="zh-CN" dirty="0"/>
              <a:t>- </a:t>
            </a:r>
            <a:r>
              <a:rPr lang="zh-CN" altLang="en-US" dirty="0"/>
              <a:t>围绕在内边距和内容外的边框。</a:t>
            </a:r>
          </a:p>
          <a:p>
            <a:pPr latinLnBrk="1"/>
            <a:r>
              <a:rPr lang="en-US" altLang="zh-CN" b="1" dirty="0"/>
              <a:t>Padding(</a:t>
            </a:r>
            <a:r>
              <a:rPr lang="zh-CN" altLang="en-US" b="1" dirty="0"/>
              <a:t>内边距</a:t>
            </a:r>
            <a:r>
              <a:rPr lang="en-US" altLang="zh-CN" b="1" dirty="0"/>
              <a:t>)</a:t>
            </a:r>
            <a:r>
              <a:rPr lang="zh-CN" altLang="en-US" dirty="0"/>
              <a:t> </a:t>
            </a:r>
            <a:r>
              <a:rPr lang="en-US" altLang="zh-CN" dirty="0"/>
              <a:t>- </a:t>
            </a:r>
            <a:r>
              <a:rPr lang="zh-CN" altLang="en-US" dirty="0"/>
              <a:t>清除内容周围的区域，内边距是透明的。</a:t>
            </a:r>
          </a:p>
          <a:p>
            <a:pPr latinLnBrk="1"/>
            <a:r>
              <a:rPr lang="en-US" altLang="zh-CN" b="1" dirty="0"/>
              <a:t>Content(</a:t>
            </a:r>
            <a:r>
              <a:rPr lang="zh-CN" altLang="en-US" b="1" dirty="0"/>
              <a:t>内容</a:t>
            </a:r>
            <a:r>
              <a:rPr lang="en-US" altLang="zh-CN" b="1" dirty="0"/>
              <a:t>)</a:t>
            </a:r>
            <a:r>
              <a:rPr lang="zh-CN" altLang="en-US" dirty="0"/>
              <a:t> </a:t>
            </a:r>
            <a:r>
              <a:rPr lang="en-US" altLang="zh-CN" dirty="0"/>
              <a:t>- </a:t>
            </a:r>
            <a:r>
              <a:rPr lang="zh-CN" altLang="en-US" dirty="0"/>
              <a:t>盒子的内容，显示文本和图像。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208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232212" y="5039172"/>
            <a:ext cx="464423" cy="464423"/>
          </a:xfrm>
          <a:prstGeom prst="ellipse">
            <a:avLst/>
          </a:prstGeom>
          <a:solidFill>
            <a:srgbClr val="02A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32211" y="0"/>
            <a:ext cx="2679216" cy="914400"/>
            <a:chOff x="232211" y="0"/>
            <a:chExt cx="2679216" cy="914400"/>
          </a:xfrm>
        </p:grpSpPr>
        <p:sp>
          <p:nvSpPr>
            <p:cNvPr id="6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0757" y="251403"/>
              <a:ext cx="25506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#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CSS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#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3714674" y="452735"/>
            <a:ext cx="4358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zh-CN" altLang="en-US" sz="54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重点关注对象</a:t>
            </a:r>
            <a:endParaRPr lang="zh-CN" altLang="en-US" sz="5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24726" y="1263250"/>
            <a:ext cx="7958771" cy="3992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三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</a:rPr>
              <a:t>CSS Positioning(</a:t>
            </a:r>
            <a:r>
              <a:rPr lang="zh-CN" altLang="en-US" sz="2400" b="1" dirty="0">
                <a:solidFill>
                  <a:srgbClr val="FF0000"/>
                </a:solidFill>
              </a:rPr>
              <a:t>定位</a:t>
            </a:r>
            <a:r>
              <a:rPr lang="en-US" altLang="zh-CN" sz="2400" b="1" dirty="0">
                <a:solidFill>
                  <a:srgbClr val="FF0000"/>
                </a:solidFill>
              </a:rPr>
              <a:t>)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33833" y="1983178"/>
            <a:ext cx="9077066" cy="41682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zh-CN" dirty="0"/>
              <a:t>top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Bottom: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Left: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Right:</a:t>
            </a:r>
            <a:endParaRPr lang="zh-CN" altLang="en-US" dirty="0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561921"/>
              </p:ext>
            </p:extLst>
          </p:nvPr>
        </p:nvGraphicFramePr>
        <p:xfrm>
          <a:off x="2422254" y="2101930"/>
          <a:ext cx="6943725" cy="681990"/>
        </p:xfrm>
        <a:graphic>
          <a:graphicData uri="http://schemas.openxmlformats.org/drawingml/2006/table">
            <a:tbl>
              <a:tblPr/>
              <a:tblGrid>
                <a:gridCol w="6943725"/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zh-CN" altLang="en-US" dirty="0">
                          <a:effectLst/>
                        </a:rPr>
                        <a:t/>
                      </a:r>
                      <a:br>
                        <a:rPr lang="zh-CN" altLang="en-US" dirty="0">
                          <a:effectLst/>
                        </a:rPr>
                      </a:br>
                      <a:r>
                        <a:rPr lang="zh-CN" altLang="en-US" dirty="0">
                          <a:effectLst/>
                        </a:rPr>
                        <a:t>定义了一个定位元素的上外边距边界与其包含块上边界之间的偏移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123829"/>
              </p:ext>
            </p:extLst>
          </p:nvPr>
        </p:nvGraphicFramePr>
        <p:xfrm>
          <a:off x="2458192" y="3051959"/>
          <a:ext cx="6822679" cy="729491"/>
        </p:xfrm>
        <a:graphic>
          <a:graphicData uri="http://schemas.openxmlformats.org/drawingml/2006/table">
            <a:tbl>
              <a:tblPr/>
              <a:tblGrid>
                <a:gridCol w="6822679"/>
              </a:tblGrid>
              <a:tr h="729491">
                <a:tc>
                  <a:txBody>
                    <a:bodyPr/>
                    <a:lstStyle/>
                    <a:p>
                      <a:pPr fontAlgn="t"/>
                      <a:r>
                        <a:rPr lang="zh-CN" altLang="en-US" dirty="0">
                          <a:effectLst/>
                        </a:rPr>
                        <a:t/>
                      </a:r>
                      <a:br>
                        <a:rPr lang="zh-CN" altLang="en-US" dirty="0">
                          <a:effectLst/>
                        </a:rPr>
                      </a:br>
                      <a:r>
                        <a:rPr lang="zh-CN" altLang="en-US" dirty="0">
                          <a:effectLst/>
                        </a:rPr>
                        <a:t>定义了一个定位元素</a:t>
                      </a:r>
                      <a:r>
                        <a:rPr lang="zh-CN" altLang="en-US" dirty="0" smtClean="0">
                          <a:effectLst/>
                        </a:rPr>
                        <a:t>的下外边</a:t>
                      </a:r>
                      <a:r>
                        <a:rPr lang="zh-CN" altLang="en-US" dirty="0">
                          <a:effectLst/>
                        </a:rPr>
                        <a:t>距边界与其包含</a:t>
                      </a:r>
                      <a:r>
                        <a:rPr lang="zh-CN" altLang="en-US" dirty="0" smtClean="0">
                          <a:effectLst/>
                        </a:rPr>
                        <a:t>块下边界</a:t>
                      </a:r>
                      <a:r>
                        <a:rPr lang="zh-CN" altLang="en-US" dirty="0">
                          <a:effectLst/>
                        </a:rPr>
                        <a:t>之间的偏移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636855"/>
              </p:ext>
            </p:extLst>
          </p:nvPr>
        </p:nvGraphicFramePr>
        <p:xfrm>
          <a:off x="2422254" y="4067297"/>
          <a:ext cx="6943725" cy="681990"/>
        </p:xfrm>
        <a:graphic>
          <a:graphicData uri="http://schemas.openxmlformats.org/drawingml/2006/table">
            <a:tbl>
              <a:tblPr/>
              <a:tblGrid>
                <a:gridCol w="6943725"/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zh-CN" altLang="en-US" dirty="0">
                          <a:effectLst/>
                        </a:rPr>
                        <a:t/>
                      </a:r>
                      <a:br>
                        <a:rPr lang="zh-CN" altLang="en-US" dirty="0">
                          <a:effectLst/>
                        </a:rPr>
                      </a:br>
                      <a:r>
                        <a:rPr lang="zh-CN" altLang="en-US" dirty="0">
                          <a:effectLst/>
                        </a:rPr>
                        <a:t>定义了一个定位元素</a:t>
                      </a:r>
                      <a:r>
                        <a:rPr lang="zh-CN" altLang="en-US" dirty="0" smtClean="0">
                          <a:effectLst/>
                        </a:rPr>
                        <a:t>的左外边</a:t>
                      </a:r>
                      <a:r>
                        <a:rPr lang="zh-CN" altLang="en-US" dirty="0">
                          <a:effectLst/>
                        </a:rPr>
                        <a:t>距边界与其包含</a:t>
                      </a:r>
                      <a:r>
                        <a:rPr lang="zh-CN" altLang="en-US" dirty="0" smtClean="0">
                          <a:effectLst/>
                        </a:rPr>
                        <a:t>块左边界</a:t>
                      </a:r>
                      <a:r>
                        <a:rPr lang="zh-CN" altLang="en-US" dirty="0">
                          <a:effectLst/>
                        </a:rPr>
                        <a:t>之间的偏移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816440"/>
              </p:ext>
            </p:extLst>
          </p:nvPr>
        </p:nvGraphicFramePr>
        <p:xfrm>
          <a:off x="2422254" y="5162600"/>
          <a:ext cx="6943725" cy="681990"/>
        </p:xfrm>
        <a:graphic>
          <a:graphicData uri="http://schemas.openxmlformats.org/drawingml/2006/table">
            <a:tbl>
              <a:tblPr/>
              <a:tblGrid>
                <a:gridCol w="6943725"/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zh-CN" altLang="en-US" dirty="0">
                          <a:effectLst/>
                        </a:rPr>
                        <a:t/>
                      </a:r>
                      <a:br>
                        <a:rPr lang="zh-CN" altLang="en-US" dirty="0">
                          <a:effectLst/>
                        </a:rPr>
                      </a:br>
                      <a:r>
                        <a:rPr lang="zh-CN" altLang="en-US" dirty="0">
                          <a:effectLst/>
                        </a:rPr>
                        <a:t>定义了一个定位元素</a:t>
                      </a:r>
                      <a:r>
                        <a:rPr lang="zh-CN" altLang="en-US" dirty="0" smtClean="0">
                          <a:effectLst/>
                        </a:rPr>
                        <a:t>的右外边</a:t>
                      </a:r>
                      <a:r>
                        <a:rPr lang="zh-CN" altLang="en-US" dirty="0">
                          <a:effectLst/>
                        </a:rPr>
                        <a:t>距边界与其包含</a:t>
                      </a:r>
                      <a:r>
                        <a:rPr lang="zh-CN" altLang="en-US" dirty="0" smtClean="0">
                          <a:effectLst/>
                        </a:rPr>
                        <a:t>块右边界</a:t>
                      </a:r>
                      <a:r>
                        <a:rPr lang="zh-CN" altLang="en-US" dirty="0">
                          <a:effectLst/>
                        </a:rPr>
                        <a:t>之间的偏移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20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32211" y="0"/>
            <a:ext cx="2679216" cy="914400"/>
            <a:chOff x="232211" y="0"/>
            <a:chExt cx="2679216" cy="914400"/>
          </a:xfrm>
        </p:grpSpPr>
        <p:sp>
          <p:nvSpPr>
            <p:cNvPr id="6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0757" y="251403"/>
              <a:ext cx="25506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#</a:t>
              </a:r>
              <a:r>
                <a:rPr lang="zh-CN" altLang="en-US" sz="2800" dirty="0">
                  <a:solidFill>
                    <a:srgbClr val="FF0000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前言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#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椭圆 10"/>
          <p:cNvSpPr/>
          <p:nvPr/>
        </p:nvSpPr>
        <p:spPr>
          <a:xfrm>
            <a:off x="-232212" y="5039172"/>
            <a:ext cx="464423" cy="464423"/>
          </a:xfrm>
          <a:prstGeom prst="ellipse">
            <a:avLst/>
          </a:prstGeom>
          <a:solidFill>
            <a:srgbClr val="02A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88910" y="4226029"/>
            <a:ext cx="340163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</a:rPr>
              <a:t>什么是网页？</a:t>
            </a:r>
            <a:endParaRPr lang="en-US" altLang="zh-CN" sz="2800" dirty="0" smtClean="0">
              <a:solidFill>
                <a:schemeClr val="accent1"/>
              </a:solidFill>
            </a:endParaRPr>
          </a:p>
          <a:p>
            <a:endParaRPr lang="en-US" altLang="zh-CN" sz="2800" dirty="0" smtClean="0">
              <a:solidFill>
                <a:schemeClr val="accent1"/>
              </a:solidFill>
            </a:endParaRPr>
          </a:p>
          <a:p>
            <a:r>
              <a:rPr lang="zh-CN" altLang="en-US" dirty="0" smtClean="0"/>
              <a:t>        网页</a:t>
            </a:r>
            <a:r>
              <a:rPr lang="zh-CN" altLang="en-US" dirty="0"/>
              <a:t>是构成</a:t>
            </a:r>
            <a:r>
              <a:rPr lang="zh-CN" altLang="en-US" dirty="0">
                <a:hlinkClick r:id="rId2"/>
              </a:rPr>
              <a:t>网站</a:t>
            </a:r>
            <a:r>
              <a:rPr lang="zh-CN" altLang="en-US" dirty="0"/>
              <a:t>的</a:t>
            </a:r>
            <a:r>
              <a:rPr lang="zh-CN" altLang="en-US" dirty="0">
                <a:hlinkClick r:id="rId3"/>
              </a:rPr>
              <a:t>基本</a:t>
            </a:r>
            <a:r>
              <a:rPr lang="zh-CN" altLang="en-US" dirty="0">
                <a:hlinkClick r:id="rId4"/>
              </a:rPr>
              <a:t>元素</a:t>
            </a:r>
            <a:r>
              <a:rPr lang="zh-CN" altLang="en-US" dirty="0"/>
              <a:t>，是承载各种网站应用的平台。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160472" y="792406"/>
            <a:ext cx="4892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accent2"/>
                </a:solidFill>
              </a:rPr>
              <a:t>什么是网站？</a:t>
            </a:r>
            <a:endParaRPr lang="zh-CN" altLang="en-US" sz="4800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21729" y="2117760"/>
            <a:ext cx="47738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网站</a:t>
            </a:r>
            <a:r>
              <a:rPr lang="en-US" altLang="zh-CN" dirty="0"/>
              <a:t>(Website)</a:t>
            </a:r>
            <a:r>
              <a:rPr lang="zh-CN" altLang="en-US" dirty="0"/>
              <a:t>是指在</a:t>
            </a:r>
            <a:r>
              <a:rPr lang="zh-CN" altLang="en-US" dirty="0">
                <a:hlinkClick r:id="rId5"/>
              </a:rPr>
              <a:t>因特网</a:t>
            </a:r>
            <a:r>
              <a:rPr lang="zh-CN" altLang="en-US" dirty="0"/>
              <a:t>上根据一定的规则，使用</a:t>
            </a:r>
            <a:r>
              <a:rPr lang="en-US" altLang="zh-CN" dirty="0">
                <a:hlinkClick r:id="rId6"/>
              </a:rPr>
              <a:t>HTML</a:t>
            </a:r>
            <a:r>
              <a:rPr lang="zh-CN" altLang="en-US" dirty="0"/>
              <a:t>（</a:t>
            </a:r>
            <a:r>
              <a:rPr lang="zh-CN" altLang="en-US" dirty="0">
                <a:hlinkClick r:id="rId7"/>
              </a:rPr>
              <a:t>标准通用标记语言</a:t>
            </a:r>
            <a:r>
              <a:rPr lang="zh-CN" altLang="en-US" dirty="0"/>
              <a:t>下的一个应用）等工具制作的用于展示特定内容相关</a:t>
            </a:r>
            <a:r>
              <a:rPr lang="zh-CN" altLang="en-US" dirty="0">
                <a:hlinkClick r:id="rId8"/>
              </a:rPr>
              <a:t>网页</a:t>
            </a:r>
            <a:r>
              <a:rPr lang="zh-CN" altLang="en-US" dirty="0"/>
              <a:t>的集合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        在</a:t>
            </a:r>
            <a:r>
              <a:rPr lang="zh-CN" altLang="en-US" dirty="0"/>
              <a:t>早期，</a:t>
            </a:r>
            <a:r>
              <a:rPr lang="zh-CN" altLang="en-US" dirty="0">
                <a:hlinkClick r:id="rId9"/>
              </a:rPr>
              <a:t>域名</a:t>
            </a:r>
            <a:r>
              <a:rPr lang="zh-CN" altLang="en-US" dirty="0"/>
              <a:t>、空间</a:t>
            </a:r>
            <a:r>
              <a:rPr lang="zh-CN" altLang="en-US" dirty="0">
                <a:hlinkClick r:id="rId10"/>
              </a:rPr>
              <a:t>服务器</a:t>
            </a:r>
            <a:r>
              <a:rPr lang="zh-CN" altLang="en-US" dirty="0"/>
              <a:t>与程序是网站的基本组成部分，随着科技的不断进步，网站的组成也日趋复杂，目前多数网站由域名、空间服务器、</a:t>
            </a:r>
            <a:r>
              <a:rPr lang="en-US" altLang="zh-CN" dirty="0"/>
              <a:t>DNS</a:t>
            </a:r>
            <a:r>
              <a:rPr lang="zh-CN" altLang="en-US" dirty="0"/>
              <a:t>域名解析、网站程序、数据库等组成。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 rot="1084762">
            <a:off x="1945235" y="2855539"/>
            <a:ext cx="9084771" cy="227754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8800" dirty="0" err="1" smtClean="0"/>
              <a:t>And.What</a:t>
            </a:r>
            <a:r>
              <a:rPr lang="en-US" altLang="zh-CN" sz="8800" dirty="0" smtClean="0"/>
              <a:t> </a:t>
            </a:r>
            <a:r>
              <a:rPr lang="en-US" altLang="zh-CN" sz="8800" dirty="0"/>
              <a:t>is HTML?</a:t>
            </a:r>
            <a:endParaRPr lang="zh-CN" altLang="en-US" sz="8800" dirty="0"/>
          </a:p>
          <a:p>
            <a:pPr algn="ctr"/>
            <a:endParaRPr lang="zh-CN" alt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6" name="矩形 15"/>
          <p:cNvSpPr/>
          <p:nvPr/>
        </p:nvSpPr>
        <p:spPr>
          <a:xfrm rot="20884861">
            <a:off x="796779" y="2455572"/>
            <a:ext cx="919639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Now,let’s</a:t>
            </a:r>
            <a:r>
              <a:rPr lang="en-US" altLang="zh-CN" sz="9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 begin</a:t>
            </a:r>
            <a:r>
              <a:rPr lang="en-US" altLang="zh-CN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.</a:t>
            </a:r>
            <a:endParaRPr lang="zh-CN" altLang="en-US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03865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3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232212" y="5039172"/>
            <a:ext cx="464423" cy="464423"/>
          </a:xfrm>
          <a:prstGeom prst="ellipse">
            <a:avLst/>
          </a:prstGeom>
          <a:solidFill>
            <a:srgbClr val="02A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32211" y="0"/>
            <a:ext cx="2679216" cy="914400"/>
            <a:chOff x="232211" y="0"/>
            <a:chExt cx="2679216" cy="914400"/>
          </a:xfrm>
        </p:grpSpPr>
        <p:sp>
          <p:nvSpPr>
            <p:cNvPr id="6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0757" y="251403"/>
              <a:ext cx="25506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#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CSS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#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3714674" y="452735"/>
            <a:ext cx="4358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zh-CN" altLang="en-US" sz="54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重点关注对象</a:t>
            </a:r>
            <a:endParaRPr lang="zh-CN" altLang="en-US" sz="5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24726" y="1263250"/>
            <a:ext cx="7958771" cy="3992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三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</a:rPr>
              <a:t>CSS Positioning(</a:t>
            </a:r>
            <a:r>
              <a:rPr lang="zh-CN" altLang="en-US" sz="2400" b="1" dirty="0">
                <a:solidFill>
                  <a:srgbClr val="FF0000"/>
                </a:solidFill>
              </a:rPr>
              <a:t>定位</a:t>
            </a:r>
            <a:r>
              <a:rPr lang="en-US" altLang="zh-CN" sz="2400" b="1" dirty="0">
                <a:solidFill>
                  <a:srgbClr val="FF0000"/>
                </a:solidFill>
              </a:rPr>
              <a:t>)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33833" y="1983178"/>
            <a:ext cx="5122583" cy="41682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zh-CN" dirty="0"/>
              <a:t>position </a:t>
            </a:r>
            <a:r>
              <a:rPr lang="zh-CN" altLang="en-US" dirty="0"/>
              <a:t>属性指定了元素的定位类型。</a:t>
            </a:r>
          </a:p>
          <a:p>
            <a:r>
              <a:rPr lang="en-US" altLang="zh-CN" dirty="0"/>
              <a:t>position </a:t>
            </a:r>
            <a:r>
              <a:rPr lang="zh-CN" altLang="en-US" dirty="0"/>
              <a:t>属性的四个值：</a:t>
            </a:r>
          </a:p>
          <a:p>
            <a:pPr latinLnBrk="1"/>
            <a:r>
              <a:rPr lang="en-US" altLang="zh-CN" b="1" dirty="0"/>
              <a:t>static</a:t>
            </a:r>
          </a:p>
          <a:p>
            <a:pPr latinLnBrk="1"/>
            <a:r>
              <a:rPr lang="en-US" altLang="zh-CN" b="1" dirty="0"/>
              <a:t>relative</a:t>
            </a:r>
          </a:p>
          <a:p>
            <a:pPr latinLnBrk="1"/>
            <a:r>
              <a:rPr lang="en-US" altLang="zh-CN" b="1" dirty="0"/>
              <a:t>fixed</a:t>
            </a:r>
          </a:p>
          <a:p>
            <a:pPr latinLnBrk="1"/>
            <a:r>
              <a:rPr lang="en-US" altLang="zh-CN" b="1" dirty="0"/>
              <a:t>absolute</a:t>
            </a:r>
          </a:p>
          <a:p>
            <a:r>
              <a:rPr lang="zh-CN" altLang="en-US" dirty="0"/>
              <a:t>元素可以使用的顶部，底部，左侧和右侧属性定位。然而，这些属性无法工作，除非是先设定</a:t>
            </a:r>
            <a:r>
              <a:rPr lang="en-US" altLang="zh-CN" dirty="0"/>
              <a:t>position</a:t>
            </a:r>
            <a:r>
              <a:rPr lang="zh-CN" altLang="en-US" dirty="0"/>
              <a:t>属性。他们也有不同的工作方式，这取决于定位方法。</a:t>
            </a:r>
          </a:p>
          <a:p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40186" y="1983178"/>
            <a:ext cx="4833257" cy="41682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zh-CN" b="1" dirty="0"/>
              <a:t>static </a:t>
            </a:r>
            <a:r>
              <a:rPr lang="zh-CN" altLang="en-US" b="1" dirty="0"/>
              <a:t>定位</a:t>
            </a:r>
          </a:p>
          <a:p>
            <a:r>
              <a:rPr lang="en-US" altLang="zh-CN" dirty="0"/>
              <a:t>HTML</a:t>
            </a:r>
            <a:r>
              <a:rPr lang="zh-CN" altLang="en-US" dirty="0"/>
              <a:t>元素的默认值，即没有定位，元素出现在正常的流中。</a:t>
            </a:r>
          </a:p>
          <a:p>
            <a:r>
              <a:rPr lang="zh-CN" altLang="en-US" dirty="0"/>
              <a:t>静态定位的元素不会受到 </a:t>
            </a:r>
            <a:r>
              <a:rPr lang="en-US" altLang="zh-CN" dirty="0"/>
              <a:t>top, bottom, left, right</a:t>
            </a:r>
            <a:r>
              <a:rPr lang="zh-CN" altLang="en-US" dirty="0"/>
              <a:t>影响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  <a:p>
            <a:r>
              <a:rPr lang="en-US" altLang="zh-CN" b="1" dirty="0"/>
              <a:t>fixed </a:t>
            </a:r>
            <a:r>
              <a:rPr lang="zh-CN" altLang="en-US" b="1" dirty="0"/>
              <a:t>定位</a:t>
            </a:r>
          </a:p>
          <a:p>
            <a:r>
              <a:rPr lang="zh-CN" altLang="en-US" dirty="0"/>
              <a:t>元素的位置相对于</a:t>
            </a:r>
            <a:r>
              <a:rPr lang="zh-CN" altLang="en-US" dirty="0">
                <a:solidFill>
                  <a:srgbClr val="FF0000"/>
                </a:solidFill>
              </a:rPr>
              <a:t>浏览器窗口</a:t>
            </a:r>
            <a:r>
              <a:rPr lang="zh-CN" altLang="en-US" dirty="0"/>
              <a:t>是固定位置。</a:t>
            </a:r>
          </a:p>
          <a:p>
            <a:r>
              <a:rPr lang="zh-CN" altLang="en-US" dirty="0"/>
              <a:t>即使窗口是滚动的它也不会移动：</a:t>
            </a:r>
          </a:p>
          <a:p>
            <a:r>
              <a:rPr lang="en-US" altLang="zh-CN" dirty="0" smtClean="0"/>
              <a:t>Fixed</a:t>
            </a:r>
            <a:r>
              <a:rPr lang="zh-CN" altLang="en-US" dirty="0"/>
              <a:t>定位使元素的位置与文档流无关，因此不占据空间。</a:t>
            </a:r>
          </a:p>
          <a:p>
            <a:r>
              <a:rPr lang="en-US" altLang="zh-CN" dirty="0"/>
              <a:t>Fixed</a:t>
            </a:r>
            <a:r>
              <a:rPr lang="zh-CN" altLang="en-US" dirty="0"/>
              <a:t>定位的元素和其他元素重叠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286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232212" y="5039172"/>
            <a:ext cx="464423" cy="464423"/>
          </a:xfrm>
          <a:prstGeom prst="ellipse">
            <a:avLst/>
          </a:prstGeom>
          <a:solidFill>
            <a:srgbClr val="02A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32211" y="0"/>
            <a:ext cx="2679216" cy="914400"/>
            <a:chOff x="232211" y="0"/>
            <a:chExt cx="2679216" cy="914400"/>
          </a:xfrm>
        </p:grpSpPr>
        <p:sp>
          <p:nvSpPr>
            <p:cNvPr id="6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0757" y="251403"/>
              <a:ext cx="25506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#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CSS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#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3714674" y="452735"/>
            <a:ext cx="4358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zh-CN" altLang="en-US" sz="54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重点关注对象</a:t>
            </a:r>
            <a:endParaRPr lang="zh-CN" altLang="en-US" sz="5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24726" y="1263250"/>
            <a:ext cx="7958771" cy="3992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三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、</a:t>
            </a:r>
            <a:r>
              <a:rPr lang="en-US" altLang="zh-CN" sz="2400" b="1" dirty="0">
                <a:solidFill>
                  <a:srgbClr val="FF0000"/>
                </a:solidFill>
              </a:rPr>
              <a:t>CSS Positioning(</a:t>
            </a:r>
            <a:r>
              <a:rPr lang="zh-CN" altLang="en-US" sz="2400" b="1" dirty="0">
                <a:solidFill>
                  <a:srgbClr val="FF0000"/>
                </a:solidFill>
              </a:rPr>
              <a:t>定位</a:t>
            </a:r>
            <a:r>
              <a:rPr lang="en-US" altLang="zh-CN" sz="2400" b="1" dirty="0">
                <a:solidFill>
                  <a:srgbClr val="FF0000"/>
                </a:solidFill>
              </a:rPr>
              <a:t>)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81595" y="1983177"/>
            <a:ext cx="2486261" cy="41682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zh-CN" b="1" dirty="0"/>
              <a:t>relative </a:t>
            </a:r>
            <a:r>
              <a:rPr lang="zh-CN" altLang="en-US" b="1" dirty="0"/>
              <a:t>定位</a:t>
            </a:r>
          </a:p>
          <a:p>
            <a:r>
              <a:rPr lang="zh-CN" altLang="en-US" dirty="0"/>
              <a:t>相对定位元素的定位是</a:t>
            </a:r>
            <a:r>
              <a:rPr lang="zh-CN" altLang="en-US" dirty="0">
                <a:solidFill>
                  <a:srgbClr val="FF0000"/>
                </a:solidFill>
              </a:rPr>
              <a:t>相对其正常位置。</a:t>
            </a:r>
          </a:p>
          <a:p>
            <a:r>
              <a:rPr lang="zh-CN" altLang="en-US" b="1" dirty="0"/>
              <a:t>实例</a:t>
            </a:r>
          </a:p>
          <a:p>
            <a:pPr latinLnBrk="1"/>
            <a:r>
              <a:rPr lang="en-US" altLang="zh-CN" dirty="0"/>
              <a:t>h2.pos_left { </a:t>
            </a:r>
            <a:r>
              <a:rPr lang="en-US" altLang="zh-CN" dirty="0" err="1"/>
              <a:t>position:relative</a:t>
            </a:r>
            <a:r>
              <a:rPr lang="en-US" altLang="zh-CN" dirty="0"/>
              <a:t>; left:-20px; } h2.pos_right { </a:t>
            </a:r>
            <a:r>
              <a:rPr lang="en-US" altLang="zh-CN" dirty="0" err="1"/>
              <a:t>position:relative</a:t>
            </a:r>
            <a:r>
              <a:rPr lang="en-US" altLang="zh-CN" dirty="0"/>
              <a:t>; left:20px; }</a:t>
            </a:r>
          </a:p>
          <a:p>
            <a:r>
              <a:rPr lang="zh-CN" altLang="en-US" dirty="0" smtClean="0"/>
              <a:t>可以</a:t>
            </a:r>
            <a:r>
              <a:rPr lang="zh-CN" altLang="en-US" dirty="0"/>
              <a:t>移动的相对定位元素的内容和相互重叠的元素，它原本所占的空间不会改变。</a:t>
            </a:r>
          </a:p>
          <a:p>
            <a:pPr latinLnBrk="1"/>
            <a:r>
              <a:rPr lang="en-US" altLang="zh-CN" dirty="0" smtClean="0"/>
              <a:t>h2.pos_top </a:t>
            </a:r>
            <a:r>
              <a:rPr lang="en-US" altLang="zh-CN" dirty="0"/>
              <a:t>{ </a:t>
            </a:r>
            <a:r>
              <a:rPr lang="en-US" altLang="zh-CN" dirty="0" err="1"/>
              <a:t>position:relative</a:t>
            </a:r>
            <a:r>
              <a:rPr lang="en-US" altLang="zh-CN" dirty="0"/>
              <a:t>; top:-50px; }</a:t>
            </a:r>
          </a:p>
          <a:p>
            <a:r>
              <a:rPr lang="zh-CN" altLang="en-US" dirty="0" smtClean="0"/>
              <a:t>相对</a:t>
            </a:r>
            <a:r>
              <a:rPr lang="zh-CN" altLang="en-US" dirty="0"/>
              <a:t>定位元素经常被用来作为绝对定位元素的容器块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195946" y="1983177"/>
            <a:ext cx="2315688" cy="44413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zh-CN" b="1" dirty="0"/>
              <a:t>absolute </a:t>
            </a:r>
            <a:r>
              <a:rPr lang="zh-CN" altLang="en-US" b="1" dirty="0"/>
              <a:t>定位</a:t>
            </a:r>
          </a:p>
          <a:p>
            <a:r>
              <a:rPr lang="zh-CN" altLang="en-US" dirty="0"/>
              <a:t>绝对定位的元素的位置相对</a:t>
            </a:r>
            <a:r>
              <a:rPr lang="zh-CN" altLang="en-US" dirty="0">
                <a:solidFill>
                  <a:srgbClr val="FF0000"/>
                </a:solidFill>
              </a:rPr>
              <a:t>于最近的已定位父元素</a:t>
            </a:r>
            <a:r>
              <a:rPr lang="zh-CN" altLang="en-US" dirty="0"/>
              <a:t>，如果元素没有已定位的父元素，那么它的位置相对于</a:t>
            </a:r>
            <a:r>
              <a:rPr lang="en-US" altLang="zh-CN" dirty="0"/>
              <a:t>&lt;html&gt;:</a:t>
            </a:r>
          </a:p>
          <a:p>
            <a:r>
              <a:rPr lang="zh-CN" altLang="en-US" b="1" dirty="0"/>
              <a:t>实例</a:t>
            </a:r>
          </a:p>
          <a:p>
            <a:pPr latinLnBrk="1"/>
            <a:r>
              <a:rPr lang="en-US" altLang="zh-CN" dirty="0"/>
              <a:t>h2 { </a:t>
            </a:r>
            <a:r>
              <a:rPr lang="en-US" altLang="zh-CN" dirty="0" err="1"/>
              <a:t>position:absolute</a:t>
            </a:r>
            <a:r>
              <a:rPr lang="en-US" altLang="zh-CN" dirty="0"/>
              <a:t>; left:100px; top:150px; }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absolute </a:t>
            </a:r>
            <a:r>
              <a:rPr lang="zh-CN" altLang="en-US" dirty="0"/>
              <a:t>定位使元素的位置与文档流无关，因此不占据空间。</a:t>
            </a:r>
          </a:p>
          <a:p>
            <a:r>
              <a:rPr lang="en-US" altLang="zh-CN" dirty="0"/>
              <a:t>absolute </a:t>
            </a:r>
            <a:r>
              <a:rPr lang="zh-CN" altLang="en-US" dirty="0"/>
              <a:t>定位的元素和其他元素重叠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73560" y="1983176"/>
            <a:ext cx="2103593" cy="43463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r>
              <a:rPr lang="zh-CN" altLang="en-US" b="1" dirty="0"/>
              <a:t>重叠的元素</a:t>
            </a:r>
          </a:p>
          <a:p>
            <a:r>
              <a:rPr lang="zh-CN" altLang="en-US" dirty="0"/>
              <a:t>元素的定位与文档流无关，所以它们可以覆盖页面上的其它元素</a:t>
            </a:r>
          </a:p>
          <a:p>
            <a:r>
              <a:rPr lang="en-US" altLang="zh-CN" dirty="0"/>
              <a:t>z-index</a:t>
            </a:r>
            <a:r>
              <a:rPr lang="zh-CN" altLang="en-US" dirty="0"/>
              <a:t>属性指定了一个元素的堆叠顺序（哪个元素应该放在前面，或后面）</a:t>
            </a:r>
          </a:p>
          <a:p>
            <a:r>
              <a:rPr lang="zh-CN" altLang="en-US" dirty="0"/>
              <a:t>一个元素可以有正数或负数的堆叠顺序：</a:t>
            </a:r>
          </a:p>
          <a:p>
            <a:r>
              <a:rPr lang="zh-CN" altLang="en-US" b="1" dirty="0"/>
              <a:t>实例</a:t>
            </a:r>
          </a:p>
          <a:p>
            <a:pPr latinLnBrk="1"/>
            <a:r>
              <a:rPr lang="en-US" altLang="zh-CN" dirty="0" err="1"/>
              <a:t>img</a:t>
            </a:r>
            <a:r>
              <a:rPr lang="en-US" altLang="zh-CN" dirty="0"/>
              <a:t> { </a:t>
            </a:r>
            <a:r>
              <a:rPr lang="en-US" altLang="zh-CN" dirty="0" err="1"/>
              <a:t>position:absolute</a:t>
            </a:r>
            <a:r>
              <a:rPr lang="en-US" altLang="zh-CN" dirty="0"/>
              <a:t>; left:0px; top:0px; z-index:-1; }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895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232212" y="5039172"/>
            <a:ext cx="464423" cy="464423"/>
          </a:xfrm>
          <a:prstGeom prst="ellipse">
            <a:avLst/>
          </a:prstGeom>
          <a:solidFill>
            <a:srgbClr val="02A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32211" y="0"/>
            <a:ext cx="2679216" cy="914400"/>
            <a:chOff x="232211" y="0"/>
            <a:chExt cx="2679216" cy="914400"/>
          </a:xfrm>
        </p:grpSpPr>
        <p:sp>
          <p:nvSpPr>
            <p:cNvPr id="6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0757" y="251403"/>
              <a:ext cx="25506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#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CSS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#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3972462" y="242256"/>
            <a:ext cx="389081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zh-CN" altLang="en-US" sz="7200" b="1" dirty="0">
                <a:ln>
                  <a:prstDash val="solid"/>
                </a:ln>
                <a:solidFill>
                  <a:srgbClr val="FFFFFF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两列布局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663" y="1553688"/>
            <a:ext cx="616267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146961" y="1710047"/>
            <a:ext cx="5700156" cy="43938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162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-232212" y="5039172"/>
            <a:ext cx="464423" cy="464423"/>
          </a:xfrm>
          <a:prstGeom prst="ellipse">
            <a:avLst/>
          </a:prstGeom>
          <a:solidFill>
            <a:srgbClr val="02A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232211" y="0"/>
            <a:ext cx="2679216" cy="914400"/>
            <a:chOff x="232211" y="0"/>
            <a:chExt cx="2679216" cy="914400"/>
          </a:xfrm>
        </p:grpSpPr>
        <p:sp>
          <p:nvSpPr>
            <p:cNvPr id="6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60757" y="251403"/>
              <a:ext cx="25506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#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CSS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#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793593" y="1940428"/>
            <a:ext cx="974978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altLang="zh-CN" sz="7200" b="1" dirty="0" err="1" smtClean="0">
                <a:ln>
                  <a:prstDash val="solid"/>
                </a:ln>
                <a:solidFill>
                  <a:srgbClr val="FFFFFF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Css</a:t>
            </a:r>
            <a:r>
              <a:rPr lang="zh-CN" altLang="en-US" sz="7200" b="1" dirty="0" smtClean="0">
                <a:ln>
                  <a:prstDash val="solid"/>
                </a:ln>
                <a:solidFill>
                  <a:srgbClr val="FFFFFF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禅意花园案例再分析</a:t>
            </a:r>
            <a:endParaRPr lang="zh-CN" altLang="en-US" sz="7200" b="1" dirty="0">
              <a:ln>
                <a:prstDash val="solid"/>
              </a:ln>
              <a:solidFill>
                <a:srgbClr val="FFFFFF"/>
              </a:soli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84805" y="3657600"/>
            <a:ext cx="4025735" cy="72439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zh-CN" dirty="0" smtClean="0">
                <a:hlinkClick r:id="rId3"/>
              </a:rPr>
              <a:t>http://www.csszengarden.com/217/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334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8172">
            <a:off x="2961321" y="5040355"/>
            <a:ext cx="2739439" cy="2054579"/>
          </a:xfrm>
          <a:prstGeom prst="rect">
            <a:avLst/>
          </a:prstGeom>
          <a:ln w="38100">
            <a:solidFill>
              <a:srgbClr val="02A4FF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5113">
            <a:off x="-294878" y="4487086"/>
            <a:ext cx="3665517" cy="2749138"/>
          </a:xfrm>
          <a:prstGeom prst="rect">
            <a:avLst/>
          </a:prstGeom>
          <a:ln w="38100">
            <a:solidFill>
              <a:srgbClr val="02A4FF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1479">
            <a:off x="5939178" y="3807302"/>
            <a:ext cx="3195380" cy="2396535"/>
          </a:xfrm>
          <a:prstGeom prst="rect">
            <a:avLst/>
          </a:prstGeom>
          <a:ln w="38100">
            <a:solidFill>
              <a:srgbClr val="02A4FF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918" b="31927"/>
          <a:stretch/>
        </p:blipFill>
        <p:spPr>
          <a:xfrm rot="20783711">
            <a:off x="7566478" y="5451740"/>
            <a:ext cx="5492396" cy="1860083"/>
          </a:xfrm>
          <a:prstGeom prst="rect">
            <a:avLst/>
          </a:prstGeom>
          <a:ln w="38100">
            <a:solidFill>
              <a:srgbClr val="02A4FF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9626">
            <a:off x="5022802" y="5491496"/>
            <a:ext cx="2704120" cy="2028091"/>
          </a:xfrm>
          <a:prstGeom prst="rect">
            <a:avLst/>
          </a:prstGeom>
          <a:ln w="38100">
            <a:solidFill>
              <a:srgbClr val="02A4FF"/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4501">
            <a:off x="9694035" y="3522356"/>
            <a:ext cx="1684458" cy="2245944"/>
          </a:xfrm>
          <a:prstGeom prst="rect">
            <a:avLst/>
          </a:prstGeom>
          <a:ln w="38100">
            <a:solidFill>
              <a:srgbClr val="02A4FF"/>
            </a:solidFill>
          </a:ln>
        </p:spPr>
      </p:pic>
      <p:grpSp>
        <p:nvGrpSpPr>
          <p:cNvPr id="18" name="组合 17"/>
          <p:cNvGrpSpPr/>
          <p:nvPr/>
        </p:nvGrpSpPr>
        <p:grpSpPr>
          <a:xfrm>
            <a:off x="3564479" y="1443001"/>
            <a:ext cx="3860286" cy="2159248"/>
            <a:chOff x="232211" y="-561949"/>
            <a:chExt cx="2639408" cy="1476349"/>
          </a:xfrm>
        </p:grpSpPr>
        <p:sp>
          <p:nvSpPr>
            <p:cNvPr id="19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232211" y="-561949"/>
              <a:ext cx="2541319" cy="123516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20949" y="211750"/>
              <a:ext cx="2550670" cy="357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Thank you!</a:t>
              </a:r>
              <a:endParaRPr lang="zh-CN" altLang="en-US" sz="28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365671" y="153343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4492363" y="1658817"/>
            <a:ext cx="2134302" cy="690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3200" dirty="0" smtClean="0">
                <a:solidFill>
                  <a:srgbClr val="02A4FF"/>
                </a:solidFill>
                <a:latin typeface="方正呐喊体" panose="02010600010101010101" pitchFamily="2" charset="-122"/>
                <a:ea typeface="方正呐喊体" panose="02010600010101010101" pitchFamily="2" charset="-122"/>
              </a:rPr>
              <a:t>That’s all!</a:t>
            </a:r>
            <a:endParaRPr lang="en-US" altLang="zh-CN" sz="3200" dirty="0">
              <a:solidFill>
                <a:srgbClr val="02A4FF"/>
              </a:solidFill>
              <a:latin typeface="方正呐喊体" panose="02010600010101010101" pitchFamily="2" charset="-122"/>
              <a:ea typeface="方正呐喊体" panose="0201060001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39109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232212" y="5039172"/>
            <a:ext cx="464423" cy="464423"/>
          </a:xfrm>
          <a:prstGeom prst="ellipse">
            <a:avLst/>
          </a:prstGeom>
          <a:solidFill>
            <a:srgbClr val="02A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32211" y="0"/>
            <a:ext cx="2679216" cy="914400"/>
            <a:chOff x="232211" y="0"/>
            <a:chExt cx="2679216" cy="914400"/>
          </a:xfrm>
        </p:grpSpPr>
        <p:sp>
          <p:nvSpPr>
            <p:cNvPr id="7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60757" y="251403"/>
              <a:ext cx="25506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#HTML#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utoShape 6" descr="data:image/jpeg;base64,/9j/4AAQSkZJRgABAQAAAQABAAD/2wBDAAgGBgcGBQgHBwcJCQgKDBQNDAsLDBkSEw8UHRofHh0aHBwgJC4nICIsIxwcKDcpLDAxNDQ0Hyc5PTgyPC4zNDL/2wBDAQkJCQwLDBgNDRgyIRwhMjIyMjIyMjIyMjIyMjIyMjIyMjIyMjIyMjIyMjIyMjIyMjIyMjIyMjIyMjIyMjIyMjL/wAARCAHx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T1sf8VBqX/X1L/wChmqYFX9bH/E/1H/r6l/8AQzVICgBQKcBSgU4CgAApwFKBTwKAACpFXA3Hp/OhV7npTwfXpQA3kmnYp2zH0pwFACAU4CnBacFoAQCnBaUCpFTuelACKnc9KXqadjNOC0ANC0oFPC0oFADQtOxTgtOAoAaF9acqZp4TNOx2HSgCPHYdKULUm3PTrRtoAZil20/bTgtAEe2jbUu2gL2oAj20balxjgUbaAIttG2pdtGygCLaKNtS7aMUARYpNtS7RS7cUARbdvUc00r3qbGeD+dNK4PSgCHbSYqbbSYoAh20hXFTFfamlaAISDRtwMn8qm24GT+VMI9aAISCTk03FTFaaVoAhIphX0FTlaaVoAhIphFTFaTbnk9KAIjH8uSeKjbJ+lTknP8ASmMvGR0/lQBARTCKmI4phFAERFMIqYimleKAICKaVNTbcmmtyMDpQBARTCKmIppFAEJFMIqUimkUAQlTRTyKKANLWh/xPtR/6+pP/QjVMCr2sj/ifah/18yf+hGqgWgAAqQCkAp4FAABUqqAMnp/OhEwMnp/Onck0AJ1OTTwKAKeBQAqccHpTtuPpQq1IOOMZFADQKeFp23HuKeq9z0oAaF7npTsZp2M04CgBoWngUoWnhaAGhacFpwWnAUANC04Ln2p4WnY4wBQAzHYdKXbT8UoWgBu2nbc8jrTtppQtADAtLtqXbnnvQFz0oAj2807bin4wKNtADNtG2pNtG2gCPbRtqXbSbfagCPbRtxUm2l2469aAItuOaQrUu3mk20ARbaTHY1NtpNtAEJSm7anxximlcUAQlaNuOT+FTbMcmmEZNAEJGabtqYrTStAEJWmlamK00rQBCVppHFTFabt9elAEO3jJ6UwjJ9qnYZphFAEBFNPBqYrTSKAIigxkdKiIqxjHSmMueQP/rUAQEUzbk+1T7M/SmP6DpQBC/IwOlRkVOVqMrQBCRTCKmIphFAERFRkVMRTSuenWgCEjNFS4VeCCT7UUAX9ZH/E91D/AK+ZP/QjVQCrusD/AInmof8AXzJ/6EaqgUAAFSog6t0/nQqgDJ/L1p2SetACsDnn8KUCnKOx6fyp23FAABTwOaAKeBntQAAU8Cl2FeCMfWp449jgyJwRxu6Z96AI4wO/T0p5HPt2pSgVsAg/SlAOMdqAEC04DFOApwFACBaeFpwWnBaAGgU9VzTlXNO29h0oATbkcdKAtPAxTtv5UAMC07bTwtKFoAbilC0/bS7aAGheeBTtvHHXvTgOMU4LQBEFpcVJtzS4oAj20be1SbaXbQBFijFS4pduPrQBGF9etN289DUuKNoPWgCLbSYqXbijFAEO2k21NtpNvPSgCHbRjjnrU20AEEDPbNMK/jQBCV5560hWpiDTStAEG32pCtTFeKaVoAhIppWpitJs9elAEGzuelNZec9u1TMM00jAx2oArkU0ipiKYRQBCRTCKnIphFAEBHFIBznt3qUj2phBxjtQBG4yPl+76VCy1Y6VGRQBARTSKmK1GRQBCVphFTkUwrk8UAQFc9KCoAIB+bvUjDaMDr3NRmgCLFFS5U8kHPtRQBe1cf8AE8v/APr5k/8AQjVZV4yenp61c1ZR/bV+zdPtMmPf5jVXqeaAF6mnAUAU8CgBQKkXjg9KQCngUAG3mpY/lYHGaaBViFSCxHDjkCgByj94CR93+EjnHrQ7Ek8gk8Ej+L0pWcMOAQSck5pAKAACnheKAKkC0ANAp4HpSgU8CgBAKeFpQKeBQAmOOKcFpQKeBQA0LTgKcBTgtACKhY4UEmphav3IFSn9zGET7x70CFR/rJCGPagCJoXQZYceopu2rOGixubdGaY8e1yB06igCILTgtP20oWgCPbTttSbaNtAEe2l21JtpduOtAEW3H1o21JtpdooAi20m2pttJt9qAIsZ60m2pttJtoAh29sUoGMn8M+lSAYGR+NIVHp2oAhI9OB6UhXmpttN20AQlaaVqbbSEUAQle9MK1OVppFAEO2mEZqYimkUAQFaaVqcimFaAICKEgeU/KvHrUyR75FX1NTyljIIIvlwOcUAVjYyY+8ufSqssLxHDrj3q8YIw20znf9aPm3eRPghvutQBmEVGRVmRCrFT1BxURFAEBFMIqcioyKAISKjK1ORmmFc8UAQEZ4pG+Xgde5qZht4HXuaiIoAhIphFSkUwigCEiinmigDQ1cE63fE/8APxJ/6EarAVb1Yf8AE6vv+viT/wBCNVwKAFAp4WkUVIBQAoFPC0gFWI4soWyd2cAAd/egB0UZRssnP8O7gE05nJPBP1PX6UjtksMYJPzc5FAFAAFx1p4WlUdj/wDqp+3BoAAKeBQBUgWgBAKeq0qrTwOw6UAIBzTwtKBTgKAEAp4FKFp4WgBAtOA6H3pQKeBQBLKMSo/akMe6Us33DznNORxt2OMjsaXy4f75PtQA1R/o7A8jPFK68qPRRTid2ABhR29aMEkk8k0AR7acFp4XvS7aAGbaXbUgWlxjtQBHtAo2+1SBaXb7UARbaNtS7aNtAEW2jFS7aTaKAIitGMZ4wakx0xz7e1JtBHT6UARbaNtSlaQigCErSFam2+1N20AQkU0rUxFIV79qAICtN21MVppFAEJWmFanK0wigCArTSvFTFaYVoASDidc+4p2Nl25bjcODUZGOR1qbzI5UAmGCO4oAqtBtjdpMg/wnPWnupKW2fvZp5S2TneX9BULzM0m/ABxhfagCC4+adyPWoCtTEUwigCArUZFWCKjK+lAEBU5ppGOB17mp2AA4/E1ERQBCR7VGRUxFMK0AQEUwipitRkUARYopxHNFAGhqo/4nN9/18Sf+hGqwFW9UH/E4vv+viT/ANCNV1FACgVIBikA5qVVyPm/CgCSKPcoBGdzYGByp9aeWO8sCQx+9g8E1Gu5ScEj6GnqKAFAp4FIBUoFAABUijjBpFFSAUAAXBqQLQo7Hp/Kn47dqAEA/KngUAVIq0AAWnAU4LTgKAEAp4FKBT1HagBoXnpT9tO24/GnBaAG7acBTgtOC0ANC07bTwtLtoAaFNLtp4U0u3AoAZil208LS4oAj20u31qTbRtoAZijAp+2l20ARbabj0+tT7aTbQBEF9qTbU22k20ARYFNK1NikK0AQ7aaRUxWk2+tAEJX1ppXNTEZppWgCAjmmkVMVppWgCBh7U0ip8UwrQBAV5ppFT7c0xhQBXIppFTFaYVoAgIpjCpyKjIoAgIphFTstMx2xQBAQaYeOKnZdo4/OomWgCBhTCKmIphFAEBqMipyKjYUAQlTjNR7ecZxU/IPFNdRgkde49KAFaJGdtySAg4OxeD70VH5kg4Dtj60UAXNUH/E4vf+vh//AEI1XAq1qY/4m97/ANd3/wDQjUKr3PSgBVHc9KkHNNHJqQCgB6jdwfzpwHOKQCpFGeD+dACqKeBSAEVIooAAKlVaFWngZ+lAAB6dKkUdqQCpAtAAFp4FKB2p4FAABTwtKBTlWgAVafjFKBgU4LQAAU4LShaeB2oAaBTgtOC04CgBoHFOApwWnhaAGbeaULzTwtKBQA3bS7aeF9qXbQBHtpdtPC4pcUAR4oxUm2jb7UAMx7UhWpMUYoAi20hWpStJtoAi20m3ipdtJigCLbTSKmK0wigCIrTStSkUhFAEJWmFamK00rQBAVppXNTlajYdu1AERHHFRkdqnIqMigCBlxTSKmIpjLQBARTCKmNMIPpQBCVpjDA4qZuBgVERQBEePpUbD8qlYUwjFAEDCoyKnIqMigCAimFamIppG36/yoAgPyj3qM5ByKlIqNhQBGVDHIOPailI5ooAv6io/te9J6ee/wD6Ear9as6nzq15/wBd3/8AQjUCigByipAOKaoqQCgByipAKRRUgFADlAPX86kVOaaq1KORigAHp2qQCkAqQLQAqingUgFSAUAKBTwKAKeq0AKBmngYoA7U8LQABaeFpQKcBQAAU4ClAp4WgBNtOC07FOAoAQClAp2KcFNADQOKXbTgvFOxQA0LShafigCgBuKTFSUUAN20badRQA0ikxT6KAI9tJtqWkxQBERSFealIpCKAIStNK1MVpuKAIStJipStNIoAhIphWpyKYRQBCR+VMZamxTCKAISKYRUxFMIoAgIphFTkVGRQBAy01hgYFTkY4/WomGKAICKjIqdhUZFAELComFTkVGwoAgIphWpmHNMIx9f5UAQkbfr/KoiOamYVGRQBCwqIip2FRkUAQkUU4g5ooAvaiP+Jtef9d3/APQjUCirGoj/AImt5/13f/0I1CooAcoqVRTAKlUUAOUVIq5pFXNSAenSgBw9O1PUc0gFSKKAHKM8GngYNIBUq89aABRUgFIBT1FADlWpAMdKQDHSngUAKBUgFIBTwKAACngUAVIBQAAU4LSgU8DFACAU4ClAp4WgBu2nAU7FLQAgFLRRQAUUUUAFFFFABRRRQAUUUUAFFFFABRiiigBCKaVp9FAEJFIRUpFNIoAhIppFSkUzFAEJFNIqYioyKAISKYVqcioyKAICKYeKnZajIoAgIphHY1MwqNhQBCy4qNhxU55GDUbLQBAwqMipiKYwx9aAIWGPrULCp2FRMKAIiKiIqZhio2FAEJFRn6VMwqNqAIfwop5Q+w+tFAFzUf8AkKXn/Xd//QjUKip9Q/5Cl5/12f8A9CNRAUAOAqVRmmoMmpB6DpQA8dMAcU9RTQKlUUAOUVIopqipFFADlFSAUgFSKKAHKM8VIBgYFNXpUgoAVRUiikUU8CgBwFPApAKeBQBwepfEc2OpXFpHpqyLC5Tc0pBOPwquPilJ/wBAqP8A7/H/AAritaO7XL4/9N2/nVT7n+9/KvpoYDD8qvH8WfPSxtfmdpfkeiH4oyIBnSUye3nH/Cl/4Wo//QJT/v8An/CvO1bs2SD+lKV2nH5H1q1l2G/l/FkPHYj+b8j0UfFR/wDoEr/3+P8AhTh8VW/6BK/9/v8A61ec0uKf9nYb+X8WL6/iP5vwR6OPiqe+kj/v9/8AWpf+FqH/AKBI/wC/3/1q84pQM0/7Nwv8v4v/ADD6/iP5vwR6OPip66T/AORv/rVIfigqqGOlHB6fvv8A61eeXFr5DYV9+PvEDGDnFRgkEk856+9JZdhWrqP4sbx+ITs5fgj0YfFJP+gU3/f7/wCtR/wtJP8AoFN/3+/+tXnJAzweKKf9mYX+X8X/AJk/2hiP5vwR6QPijF30p/8Av8P8KX/haMP/AEC3/wC/w/wrzal60f2Xhf5fxf8AmH9o4j+b8Eek/wDC0If+gVJ/3+H+FH/C0IP+gVJ/3+H+FecUqrnk8LR/ZmF/l/Fh/aOJ/m/BHpA+J0BBJ0uUD/rsP8KB8TrckD+zJf8Av6P8K83JJPsOgpU++PrR/ZeF/l/Fj/tHEfzfgj3HQ9aj1uza4jiaIq5RkYg4OM9fxrUrkfAX/IMu/wDrv/7KK66vm8TTVOrKEdke9hpudKMpbsKKKKwNwooooAKQilooAjIphFTEVVu7yG0C+aeWOFA5JqKlSNOLnN2SBK44imEVW/tOE/8ALOX/AL5pv9pQ/wDPOX/viuT+08H/AM/F95XJLsTlaYemKhbUof8AnnL/AN8Uz+0IWIGyUfVKazLCP/l4vvDkl2JSKjIqbggEdDTGFdpJCRUZFTEVGRQBCwqMj1qYjnFRsOTg8etAETDb9ahIqc+/SomFAELCo2HFTMKjIoAhYVEwqZhUbCgCFhTCMcnr2FTEYGSKibk5NAELZzRTiOaKALmoD/iaXf8A12f/ANCNRIM1PfrnVLv/AK7P/wChGol54HAoAeMdBUi9KYoqRRQA9RUiimqKmjQu4Ud6AFWpQpHUGpCyQDai5YdazW8QSJkmzZlHuKyq16dL43YmU4x3NIVIBWQNft5oGligfcv3kzzUK+Kbf/n3k/MVg8fhlvIh1qa6nQqKkArnh4ptx/ywk/MVZtvEtlLKiSBoQx2hm6Zpxx+Gk+VTBVqbdrm4BUgFNUA9KkArrNRyin9AaRRTm+430NAHgWpnGq3bfxGZvw5qnU96d2oXJ9ZW/nUIr7SC0R8lJ6igU9TxtPT+VNpwFWQKV2n+tHagE4x2pyIXdUXqxwKrYRbMcRthsUM5HGDzmpFWKGBQFViw3EuOH45UHsRQqQ7QEKxlCS5zzkdMe1VZJGkOSMA8kDpn1rJLm0NG7ajpJncbN7mMH5Qx/nUWKXFLitkrbGTdxMUuKXFLTsIQClopyrnk8LTAFUdT0oJLfTsKUncfYdBRRYBMU5Pvj60lOQfOPrQB6r4C/wCQXdf9d/8A2UV1hYCuT8Cf8gu5HT9//wCyiupz6CvjMZ/vE/U+qwf8CPoP3D1pc1Hk9xSg/lXMdI+iiigAooooAjnmS3heWRgqIMsT2FefnVpNV1uSY5EariNfQZ/nWx44upIrOCBWIWViWHqB/wDrrk9Fb/TH/wBz+or5fPMTKTdBbLc6KUbLmOzVsgUpOPrUa/dH0p1fKo1DNCf6xfrSUqffX61SA0IObdM+mKUikth/o6+2f5mnt9K/SMK70IPyX5HHLdkDCoiOanYVGw5yDXQIibrgdvzz61E2T1qYio2FAELCo2qZhUTCgCFh6VGwqZhUbCgCBhTCMDNTMMDJqJuaAIX5PNRMKmYVGwoAhopxHPSigC5qH/ISuvTzn/8AQjUS1Lfj/iZ3f/XZ/wD0I1GKAHrUq0xakUUASKM1atB+8Priqy1NC3luG7d6AHs2y3uZMfMqE1w8dxdhPtXmbk3YIJrubxG+yyywEElDwa477PPKALjy4YVOSF714uaXc4pdjkxN7olACalEy8LMp3CstxiRwOgJq615GZnlU/cXZGP61QFeLWaeiOSTHCodQbFiv+/U1VdTbFrGP9qsofEZnQ+F/Fv2fZZai5MXRJT/AA+x9q9DQhlDKQQRkEd68IU1694OLv4YtDISTgjn0ycV9FluJnN+ylrY78NUb91m8BTmUmNgOpBxQBTwK9c6z551mN9M1e5tryKRJVcn2IJ4I9qo/bYB2evbvGng6HxPpxMYCX8QJhk9f9k+xrwO6tp7G6ltrmJopomKujDkGvco5hOcfM8Kvg1Tl5F/7dB/t07+0Lf/AG6xyaWKOSeQRxqWY9BW312ojn9hE2FvoGcKN2ScVdkuLGGPG98qcNIP4W9CPT3rGjEcURjkEHmIxEokOGx22mqFzcNM+4kkAYBI5I7Z9TU/Xaj6lKhBHUvOly/mpjawHPrSVR0dg1ku7PDEfStErtNetRlzQTOKorSaEApaKWtiAxShSSAOc0Cp7Zf3m89FBP1OKG7IChNe2tvIVlc5U4O0d/So/wC17Vu7Y7DFc3dytJcOx/vHj0pgc1w/WJXPRjhIWR0/9qWvq35Uv9p2v95vyrmg9PD0fWJD+qQOj/tO1/vN+VKNUtgQctx7Vzu40oel9ZkL6pA9++HkwufDstyqkLJO2M+wArren51wvhPxR4f0rw5p9g+oIkqxjzAY2ADnk849TXcRyJNGskTB0YZDLyCK+YxEnKrKT6s+ihhqmHpxjOLXqrDh+lHc0Y9aADn+dYgPFLRRQAUUUUAcV4/4SyPu4/lXMaKf9OP+4f5iun+IP+osT/tP/IVy2in/AImA/wBw18fnC/fz+X5HXT+BHboPkH0pcUkf3F+lPr5woZSr98fWlIpB94VQGlbD9x/wJv5mnMKzD4g0uzlltbi7CTRks67GOAeRyBipLDWtN1ZiLG7jmZRkgAggeuCK/R8Dd4Wm/wC6vyMJ0aivLldu9i0etMIqYrimHpXUYkDCo2FTMKjYcUAQsKiYVMwqJqAImHNRkYGTUxGOtRNQBC3NRN1qY9aiYUAQtUbVM3WojQBEaKUjmigC3f8A/ITuv+uz/wDoRqMCpb7/AJCV1/12f+ZqNaAHrUyiol61Moz0oAeoqRRTAAOBUq9KAK+ou0em3DKxUhDyK4dpZJCPMkZvqc12usnbpFwfVa4gda+dziT9sl5HBin7yHCnYpopw614zOUUVS1U4hiHuavgZHHX0rP1Y7Fhz97nA9KumveEUE+Tk/e7D0r1/wAHLjwtY+pUn9TXjgNe0+E12+F9PH/TIGvbyv8Aiv0OzC/EzaAqQCmipBXuncOArn9b8FaH4gulub60JnA2+ZG5Qke+OtdDRTTa1QpRUlZo871j4aeGrPSrm4iguA8aEqfPY4P0rz8aLa2qhkTMi53Zc4dDxx7V7d4lbZ4evWwD+7PB7815BM4k2gKFVRhR1968nMcXVp1Eoya07nnYqMYSXKjHudPt58DymVQSeHJJJ7k96qHR7XH3X/76raYVCwrgWOxH87+85L3KlvbJbQKkYIGSeTmrKkY2t09fSkYYVPxor9PymTlgaUpO7sebV+NikEcUopVIxhun8qdsxy3T+deiZiKoxk/dqaAlnbsNhwPSoSdx9vSprYfM/wDuGk9hdTjPIWSRyxP3j0pwtIv9r86kHDN9acDXy9WrP2jSZ+r5dl+FeFpuUE20n95GLSL/AGvzpwtY/wDa/OpBTlIB5GRUe1n3O7+zcH/z6X3DBaRerfnT1tIgQfm/OphH3B+X1peM8Zx70e1n3NI5Zgv+fS+4lWRh3r2b4eamL3QBAx/eQNt6/wAJ6f1rxYdK7f4ban9l1z7M7YSddv49q56iuh5rR9thZW3Wv3f8A9jAApaQHIpa5z4kKKKKACkJwMmlrnfG+q/2R4VvLhW2ysvlxn3bj+WaaVy6dN1JqC3ZxfivxTBrOsHT7TDQ2YJMoP3nPBx7CqmiH/iZL/umuN0Fv9IlJ6suf1rrtFP/ABNI/of5V8nnUUsRO3ZfkerjKEaE/Zw2SO/j/wBWv0p1Ni/1a/SnGvlzkCkA+b0pev1pPYjIrSFr67AcB4vka28RzMAGSREyu7BBAq74CnMmuyEgDMDAAdAARWb45XHiVif4oUP86teAGxr4HrE4/Sv0bLmnhIW7I+jnFPLW+vKemsKjYVKwqM10nx5EwzUTelTMKibnrQBE1REcc1MwxUTUARNzUTVM1RNQBC1RsKlaom4oAiaomFTHn/Go2XjJ6UAQ0Up60UAW77/kJXX/AF2f+ZqIVNff8hK6/wCuz/zNRJzQBItTKccCo144qRetAEqinrTF61KB3oAz9eONHm98fzrixXY+Ijt0hh6sK44da+ZzZ/7R8kefivjHCnDrTRUg+Q8/e/lXlHMOHyc/xfyrM1f5jFg84OR61o1k6ucTRY6ha0pfEIog17h4aTb4b08f9MF/lXh/DKW6HuK920Fdug2K+kCfyr3MqX7yXodmE3ZpCpBTAKkAr2zuFooooAxvFP8AyLl4M4yoH6ivImUjIPWvW/Fn/IuXX0H8xXlJwRtP4Gvnc1f79en6s83GfGvQqsKhYVZdSCQagYVwRZyEMnRPxpBSyj/V/Q/zpUXqT93+dfrmUaYCl/hR5lX42Kq9zwP50u7PDdO3tTSdx9uwpa9GxncCCDU9v95/9w1CDxg9P5VNbjDPn+4aUtmByTD9431pQOaG/wBY31pRXylX+JL1P2LLv90p/wCFfkOAqRE3ewHU01F3H0A6n0qQtngDCioO9Dww+6B8np/WlKbcHOVPQ0xakVscEZXuKDWICrmmXTWWowzocFGBqoV24PUHoaAcEEVLNLJqzPpGxuUu7KG4Q5WRAw/GrFcd8PNSF7oPkM2Xt229ex5FdjXK1ZnwGJoujWlTfRhRRRSMAryX4waoS9lpaN0zM4/QV6yxwpr508Zan/a/i69uQ+6NXKJ7BeKuG9z1smo8+I5/5SropxfSKOgjx+tddorf8TSH8f5VxujHGouP+mf9RXXaQ2NUg+p/lXyeb61pPyOvNF++foeiwn90v0p9Rwf6pal6fWvlUeWJ0+tHX60UhqkwPPvHi41+I/3oB/M0/wABnHiOL3Rx+lP8fLu1e1YfeMH581B4HbHia199w/8AHTX6HlLvgqfofSx1yx/4WersKjapTUbCu4+NImqJhxUx96ibrQBE3PWomFTNUTdKAImqJu9St1qNutAELVE1TNUTDvQBGR3NRE54PTt7VK9RNQBGRzzRRuI6UUAWr7/kJXX/AF2f+Zpg4HFPvf8AkI3X/XZ/5mo1oAkWplqIVKtAEi1KvB4qJamWgDI8TkDTFHrIK5EV1Xik4soR6yf0rmANq57/AMq+XzR3xL+R52J/iCj5QD/F29qB1pvWnCvMZzjqx9YP+koP9itiq91ZRXm0uSrKMAiqhJRd2SzAB4r37SV2aTZj0hT+VeLjRo/+e7f9813lv4zlt7eOIWaEIoXJc84/CvVwGMo0XJze504apGF+Y7sVJXD/APCcSgc2UefTzD/hR/wnc3/PlH/38P8AhXp/2rhf5vwZ1fWqXc7iiuG/4Tyb/nxT/v4f8KT/AIT2b/nxT/v4f8KP7Uwv834MPrVLubni9seHZ/cqP1rytq6TWvFFzq9sLdokiizuIBJJrnWFeJj8RCvW5obWOHEVFOd4kbcjB/A1WcVZeoggIJbj09654sxRWkUfIT0x+fNMyWPt2HpT7gnegPGF6elRiv2DKl/sNL/CvyPLq/GxwpaTtS16Jkwqxan/AFgPTYfwqCprf/lp/uGpn8LGtzk5B++b60qjJAzj3odS0z46A5NItfJ1X+8l6s/Ysv8A91p/4V+RKWH3V4UfrUkS75FXPU1EBU9txMpqLnoRRTsr9Lwy7RtMblSM+lXRWRcabJ4d8UyWbsTFcxrNGx7hhkf4VrA8ZqIS5lqThavtYXJFbHB5B6iggA8HIpuaUcnA61R1I7j4b6n9l1r7KzYS4XZ+I5H9a9iFfOmm3Taffwzxn5kYNkexzivoOyuVu7OK4Q5WRAw/GueotT5bPaPLVjVXX80WKKKKg8IxvFOprpHhu+uyQGSIhf8AePAr5tjJYvIxyWPNet/GPVfJ02z01G+aZzI4/wBkdP1ryZF2oB7VW0T6vJKPJQ539p/kXNHONTPvGf6V12lH/iZwf71cfpJ/4mg90NdhpjBNRg/vFxz6V8vmy/ev0MM1X735Ho8HEK+tSVDbH9ytTV8kzyApDS03NNAcN8QRjUbEj/nif5iqng1wfElkTw2/H14NXviEMXGnt6xsP1FZXhFtviSwP/TUV+g5M74Gn8/zZ9NQXNlr9JfqextUZqVulRNXonxhE1RtUpqJqAIjUbVI1RsKAImqJu9StUZHFAER96iY5qVqiNAETVEalaomoAjOc0Up60UAWb7/AJCV1/12f+ZqNakvv+Qjdf8AXZ/5mo1oAlWpRUS1KvWgCVakXpUYqVeOtAGF4pbbBb+u4n9K5gMQ2a6HxW3NsPqa50da+UzJ3xMvl+R5uI/iMeQMZHT+VGaQEg8U4jjI6dx6VwMwHClpop1SSFPA2gE9ewpANoyevYUDJOTQ9AF560hpaQ0AJTadSUEjDTDUhFNA4yen86pARFepPSq8hJ/oKsSHJ9qgetUxorzYZkB67eDUfIODTp/vr/u0A7gAeD2NfseWaYKl/hX5Hl1PjYgpaTBHBFLXeZMWp7cZ8z02HJqADPsO5qeE/LKBwAhqZ/Cxrc5KdsysF4UGhaSX/XP9aB0r5Kr/ABJerP2PL/8Adaf+FfkSip7c/vh+P8qrjpU9v/rl/GoPRgdL8VNHK+GvDviCFPmgjWCUj0Iyv9a5eCQSwq46MM17fqOiL4g+Gb6djLy2amP/AHwMr+orwHQ5Ga2MDA+ZExUisKbtKx4+U1rylB92ai5JwKeTt4HXuaTITgHnuaQVse6tR8b7CO464r2r4faiLvw8sBbLW7FB/u9RXiddz8NNT+y659ldsJcIV5/vDkfpms6i0PPzah7XCytutf6+R7DQelIDkVn65fppei3d65wsMTP+lYnxcYuTSR4T8Q9T/tbxtcIrZjt8Qrj26/rXP8k49aiike6uprmTJeRiSfUk5NTk+XkD73c+lVLY+9oU1SpqC6Il00iPVEA5Yq2T6V1enNjULf8A3xXH6ecapH9D/KuusDi9gP8Atj+dfNZsv3nyPIzRfvPkemWv+pFTZqvbH9yKmr488VC5oopM00BxvxDX5dNb2cfyrE8LkJr9izf89lwPxroPiAALTTnIzhmAH4VzHh98a5ZsT/y2T+dffZG/9ih8/wA2fTYL3sBbyf6ntzdajYZqRupqNq9Q+MIjUTVKaiagCNqibpUrdKjPv0oAiPT2qJjUrc1EaAImqI9alNRN1oAiao2qRqjagCM9aKD1ooAs3v8AyErr/rs/8zUa0++/5CV1/wBdn/maYtAEoqVetRCpk460ASDipRUQHGakWgDmvFR/0i3H+yawB1rb8UH/AE+Iekf9axB1r5HHO+Jn6nl1vjY4U5Tg5popygk4AyfQVxmQ/HGR0/lTgpAzgk9hTVbac965zVtRnN3IqSuqKcYU4xV06bm9Atc6XY5PIP5UoVv7p/KuMivbqWRUjuJGZiAFyck12kHgPxTLGrtJBHkZ2tccj8hXRHA1J/DqUqcpbINjf3T+VGxv7p/Kpx8P/E//AD3tv/Ag/wCFOHw/8Tf897f/AL/n/Cr/ALOrdh+wqdir5b/3TSFG/un8qu/8K/8AEv8Az2t/+/5/woHw/wDEmfmngx7Tn/Cl/Z1fsL2FTsUNuOWBA/nTG5P9K0rnw/q2kW27UWiZGOIwkm4g/lWaa5qlOVKXJIzlFxdmROKgerD1A4oiJFOc/vR/uimilm/1v4CkFfs2XK2EpL+6vyPKqfGx4IYYPUdDQFOTnjHX2pFGfYDqafuDgL0x0/8Ar12EjSc8DgCpofuy/wDXM1D0ODUsX3Jf9w0pfCxLc5KU/v2+tKKbJ/r3+tKtfI1f4kvVn7Hl/wDutP8Awr8iUVPbn98v41XFT2wJnUCoPRifRfh8f8U9Yf8AXBP5V8/eMNNHhz4i6haxptguz58Z7YbnA/HIr6C8Pf8AIv2A/wCmC/yrzX44aKWsNO16Ff3lrJ5MpH91uV/JgR/wKuZOzufJYKr7PFvzbPPx0pQaigkEsSuOjDNS10n2Kd1cWremXj2OoQ3Mf34nDj3IOf8AEfjVOhWKsCOoNSymlJWZ9LWk6XNpFPEcxyIHU+oIyK8++MGrG08NR2CN+8vJQCP9leT/AErX+HepC88MiBmzJaOYuvO3qv6HH4V5j8U9a/tDxn9hjO5LVBEfZjyce/SsOp8fg8I445wf2W/+B+hytsvk26j+M8k+lB71KybVGOV7GoCaJn1q0Q+xONTi/H+VdbYn/SoT/tj+dchaHGpQ/U/yrrLJv38X+8P5189mq/eL0/zPFzP4/ken2v8AqBU9VrQ/uRVjNfGvc8NC0dOtHTn9KTrzVJAcp8QRnTLBv+mrD9K5DRm26pbH/pqv867Hx+M6JaH0n/oa4nTDi+gPo6/zr7jIXfCL1f5n0+W64O3qe9N1NRNUjHjNRtXsHxZGajantUbepoAjb36VExqVuTmom5oAiao2qRqiY0ARtUTVK1RGgCNqiIzUhGaYxHT9aAIy2DwKKQ8GigCxff8AISuv+uz/AMzTFp99/wAhK6/67P8AzNMX5frQBKvHXrUinmohUgoAmU4NSj1qFalU0Acn4mbOqAekYrJRS7hR1NaXiFg2rv7KKzogxlUJjd2r4/Fa4ifqzy6ms2SNC6uFHzE9MVYjU2zsd+WAw2Oq+49abna5YkblOA38PTkVC77+BnaPug9vas3aOqJ0QsjK0mUBwfXvXGagSb6bB/iIrse4rjbzm7lP+0avD7tkdSz4bh8zxLpqkZBuE/nX0WvWvn/wkm7xXpg/6bg/zr6AWvoMu+CXqehhvhZKKeKjFPFeidI6iiigDk/HRxYWw9ZD/KuAPXNd547I+yWg/wBtv5CuDNfK5n/vUvl+R5WK/isiaoXrQgspLn5s7UH8RpzWunp8rzkt9a5oU5NXMlF2Ofm/1v4CkFal3pYbMlrJ5gA+73rKHU5r9jwDX1aml0S/I8qrFxk7jhS0lLXYZBUsX3Jv9w1EKkT/AFc3+4aUvhY1ucnL/r3+tKKbJ/rn+tOUEnAGTXyNX45erP2LAf7tT/wr8iRQScDk1ZgISUBTk85NQZCDavXuakg/1o/GoO+J9G+Hf+ResP8Argn8qh8U6OmveGdQ01x/r4SF9mHKn8wKl8O/8i9Yf9cE/lWmeRXKfDTk41W10Z8qaYXSJoJBho2IrQq/4103/hH/AIg3sQXFteHz0Hb5uuP+BZrPreDuj7bCVVUpKSJYYWmYhSABySafHaSyXPkgcjqewHrS2ays7GMqFA+fd6etS70VGZ/4wNwzjeM8MvuKbNZTabSOt8DaxFolxcpNIDbSxMxfphowWwQfbdXmRun1XWrvUHB3TSNJyc4LHOK055DcLIsjE712kjr9frVGztBaxld24k5JrK3vXMYYZRrOr1dr/ImbOMZ4qE9TUz1A3WlI6QtuNQh/3v6V1Vof3sf+8K5S3OL6E/7ddTbH50+orwM0+Neh42ZfEvQ9Rsz+5FWc+oqpZH9wPpVnNfGvc8EXNJmkzRSGc547GfDsR9Jx/I1wVk2LmM+jD+dd/wCNxnwyT6TrXG6bpbvtmnfyk4Iz1r7TIH/svzf6H0eWTjHDPm7s9vBzGp9VH8qY3SliKmCM7/4Bz+FI6kDOcj1r3D5B7kbVExqRjUZoERsaiapDUTUARt1qNutSNUTUARt9ajPNSHmomPYUAMc9hULVI3WomoAbu9h+NFJiigCzfEDUrr185/5molp99/yE7r/rs/8A6EajFAEy1KtQrUqmgCValWoVqVaAOO1rMmtTKoyeAB+FVo4ym9HABYZDg5HFXdROzVrtxIOuCV6p/wDWrOaQuccAZyQOmfWvkK9lUlJ92eXO3M2OaZ5F2tjGc8DqaaKMYwexoFczbe5mLXH3HM7n/aNde3Ck+1chLzI31row/US3NrwWm7xdp3tIT+hr3gV4d4FXPi+x46Fj+hr29a+gy7+G/U9HDfCSg1IDUQqRTXoHQSUUCigDjPHZ/d2g92/pXEBdzBR3IFdr48P/AB5j/e/pXFhtrhvQg18pmP8AvUvl+SPKxP8AFZoXxZfJs4jt3cH6VVmays28pojIw+8TVq/zuhvIxuC8n6VTaS1+0NcmQMCD+7K85oe/9bCe5Wm227C9tCfLyBIlVdTjVLoOn3ZFDCrBVk06YMuDM2EX61W1Nx58cQOfKQKfrX6tgv4cPT9EeXV2ZUpaSjNehc5haev+qm/3DUdSLkwzYHOw0S2HHdHJsC07AckmpchBtU5Pc1HIQsjqvUnk/wBKFr5Gp8b9T9hwP+70/wDCvyJAKng/1oqBanh/1gqD0In0Z4c/5F3T/wDrgn8q1Ky/Dn/Iu6f/ANcE/lWpXKfCVf4kvVnlPxq0czaXZ6xGvz2snluR/dbp+oH515vaK91Gpjx93JJOAK+iPEulx614evdPfGJoioJ7Hsfzr5704vY2kts7qdkhGQOGPQqw6itIPWx9Bk+IfI6fVFkb4bc/8s5Ymz/vZqtNM8xBfAwMAAYApHkMhGSQo4AznAprqV4/I1oe9GNtXuNpppaQ1LKuRtULdambpUJrKRLZHEcXsH++K6m3PzL9apeGdIOoXV/cOv7uyspJ/wDgRGF/qfwq5bn5h9a8LNPiXoeJj5qVSy6HqFgf9GX6CrWapaec2if7oq3mvjJbs8UdmkzSUhNAFDX7dbrRXVhlVkVyPoa4SRmvtV+zbisMQy2O9ejyRrcQS27NhZFK59D2NcVJ4b1ex1h5ha+bBKuGZHFfVZHiaVOhKM5Ja9fkepgK8YRcZOz6HqVq0Zs4MDI8tcH8KeflYDqrVn2t7BBZQxN5m9Y1XAjPGBU7XsI8tPnz1+4ele4sZh3tNfejwZRd2PYbSR6GomqF9StyxP7zr/zzNRNqMH/TX/v2aX13Df8APxfehcsuxOxqNqgbUIP+mn/fs1Gb+H0k/wC/Zp/XcN/z8X3oOV9iZqiPNNS6ilbaCwJ/vKRSseMDpW0KkKivBpryE1bcYx9OlRNUjdaiPerERsajantUbUARk80UhPNFAFm/P/Eyu/8Ars//AKEajU1Jf/8AITu/+uz/APoRqJaAJlNSr1qBamHFAEq9M1OoGCp27gcZJ6VDHjvjk/Nk9qeGJ5J/GgDidUmaTUbgZBAkPO0An61VFPuzuvJz6uf50yvjKj5pNnkSd2x6tj3B6inEY5HIpg6U4HHuD1FZEiOcRsfY1yL8sfrXWzjEDkdNprlSoyWPT+ddOHW40dJ4AjJ8WWzdgrn9K9nU1498Pfn8VRnH3Ynx+lewA19Dl/8AC+Z6OH+AlX2qQVEpp4ruNyYU6owafmgDiPHZ/fWg/wBlj+tcYeldj46Obu2HpGT+tccelfJ5h/vM/wCuiPKxH8Rk0F9JbDZgOn909qR7+1B3LZjf6kCqzVXeso1JJWM1JkN1fTzXfmltpU/KB0WqxJJJJyT1Jok/1jUlfsmGSVKPojyZttu4oNOpoBJwOtOAJOB1rciwoGeBT87becDrsOTTSQo2jr3NIeLeb/cNKWqGt0co3+tf609aY3+tb604V8lU+N+p+wYL/d6fovyJVqaL/WCoBU8GDIMnHWpO+J9GeG/+Rc0//rgn8q0ywrM8OceHNP8A+uCfyrQwd1cp8LV/iS9WHOa+ffiBp7aR47n4CwXIEiAKAOev6/zr6GAwK8w+Muj+fo1rqka/PaybXIH8Lf8A16admdeW1fZ115nmGaUNxhvu/wAqiicSRK3qKfW59ne6FZSp5/OmmnBhja33f5U1xtNSwuRtUeAg3MMnsKmICjcw57CoAkk8qxoC0kjBVHqScCspENnqHgfSjB8Odb1F1/eXschBP9xVIH65NchAeRXsz6ammeAZrBBgQ2DJ9TsOa8WtjkCvEzRax9D5WNb2s5z7s9P0xs2cf+6KuZqhpZzYxf7gq7mvjJL3mc4tJmkJxSE0WEKTUiXLKu1xvHvUBOKbmtITlB3iBZN0q/ciAPqartM5Ykscng0wmmk1bqSluFhS59TTC59TSE0wkmkkA4ufU03cT3P1ppOaYzcYHSqSAkDkyw8nG8VpMayA37yP2cVqsa+oyJ/uprz/AEMKu4w1GaexqJjXumQxqiapTzUTY70ARnIJHQ96Kn6k8RMOxZucUUALfkf2nd/9dn/9CNRKaTUXxqt4P+m7/wDoRqASilcC6pqVWAHNU1lC/WnCcetHMgLoOO9PDcHmqa3CjjPFD3ChDz2qXNWFc4+VszSH1Y/zpAagNxHuPzDr60v2iP8Avivj2nc8losA04GqwuIv74p6zxYyXAH161PKxWJZjttpSfu7TketcvNycj7vb2rcvbuM2smHH3cDmuaN2inG4HPUDmumhF2Y4o7T4djHiNm9IG/mK9XEleQ+B7hLS/mupG2RmPYpbjJzXfrr9qf+Wq/nXu4OShSsz0KLShqdGJKeJK50a9bD/loKeNet+z11+1ibcyOiEnvTxIPWucGuwHndS/2/B/epe1j3DmXcy/HDbr23x0EX9TXJE1r+J9UiuL6Jw4wI8dfc1hNcRYyrjHfnpXzGM97ESaPLr61GOY1A9I1zF/fH51C9xF/fH51hGLMkis33zQKTcCc+tKOTgV+z0dKcfRHlNaijJPHWpM7hgfe7n1phYLwp+ppMj1rTcLC0r8W83+7S5D/7386jnYLbS8/wmhvRglqcw3+tb604VdGga1Komisg0bjcp8wDINH/AAj+uj/mHn/v4K+PqTXO/U/WMJiaUaEE5dF+RWFSp94VMNA13/oHn/vsVKuha4owLE5PBO8cVPOjrWLor7R9B+HOPDmng/8APun8q1OK80sPE2p2ljBbCwIESBB8/oKtDxbqR4Nlj/gVY6Hy08O3Ju56DmszxBpqaxoV7YuAfOiZR9e1ce3izVR/y4/+PVE3i3WO1hn/AIHRoKOHkmmmePWyvBJNayjEkLlSD7VYJrU1vRNVvdcm1K2sRGJzl49/fuRVL+w9cH/Lgf8AvsVopqx9VRxlPkXM9SvmnqwVf3nfoPT3qYaJrSjc1gSew3io20XXCSTYsSf9sUnNFvF0X9orykg8nOe/rXQeAdN/tTxjZhhmK3Jnf8On61ijRtaI2tYNt9d44roPC0ureG2uJP7O3SzYG7f0UVDlHuc2KxUHRlGD1Z7frDq2h365620n/oJrwG2OVX6V19x4v1eW2libT2w6Mp+b1GK4mGRoTtmjkjI/vKRXkZmublcTwaUPZppnqOkt/oEPP8Aq9urA0vU7VLCEGeMHaP4hV7+1bTGTcxf99ivjp05cz0INIMO/SmFuc9qzjq1oT/x8Rf8AfQpP7WtP+fiPH++KOR7WFc0C1NLVQOqWg5+0R49dwph1a0/5+I/++hR7OXYLmgWppNZx1a0/5+I/++hSHVrT/n4j/wC+hVKEuwXL5bim5PUGqH9qWp/5bx+/zCmNq1p0E8eP94Vag+wrmgzAjj8RUZaqB1W1ByLiP/voU06paEZE8fuNwq+RvoIvluV/3h/OtgtXK/2lbuQqyqWJGADmtv7QSK+hyT3YzT8jOorltjURYVAZyexphlJPFe9dGdiYnNNZgRgdf51C03GBURlouKxKSc0VD5oPUHPtRTuFhdUJ/ti9/wCu7/8AoRquCQMnr2qzqYC6vek9TcPgf8CNVhUcpAoJJ708ZpAKkAFHIKwgBpwXPBGRTgOKeFpezQrGdJoenyOWe0iYnnO3rTf+Ee0z/nyi/wC+a11HY9KkEYHJ6fzqfYQ7C5EY6+HdM6myix/u9aU+HtNY82UXHT5a2duaeEFHsIdhciMQeHNM/wCfKH/vmpY9Dso/uWsS/RAK2Qg9KeIx6UKjBdA5EZS6ZCBxEv5U4adH/cFa4jHpTxEPSn7KIciMb+zk/uClGnjP3K2liB7VJ5Q7Cn7KInAwjYZ4CcUn9nn+5XQCJfSniEelP2MOwuQ5WfQ4bnHm2qPjpuFQDwzag5Wwh/75rshCPSniEelHsafYXsziG8L2xHy6fD9NtQv4Wjx8umQn/gIrvxCBThAp6CqVGl/KL2R47d+HNfiuXW20x5Ys/KVdRx6cmojofiVRtXR5j6nen+Ne0iAUogX0r1Y5lUikjneBg2eJ/wBg+Jv+gNN/32n+NL/YPif/AKA03/faf417aIFz0pwgX0FV/alTsL6hA8RGgeJ/+gNN/wB/E/xqWPwx4kuX2TaY8UbfeZpFPH4GvavIX0FL5I9KTzOq1YpYCmnc4a20rUY41RoVAUAADtVxNNuz1jFdcIRS+SB2rgbj2O1XXU5ddNnA+4M08abLj7orphCPSjyR6VPu9irs5waa/wDdFPGnH+6K6HyR6UeUPSlZD5pGCNO45UUv9nf7Ire8oelJ5YpWRXMzD/s4f3R+VKNOUclB+Vbflik8sUuVBzMxv7OQ9VFH9nR/3BWwYxSFBS5UHOzI/s6P/nmKP7Pixjyx+VapQUhUUuRD52ZX9nQ/881/KkOm256wxn6qK1NlN2DqaXs0HOzK/siy72sP/fsUh0qy/wCfSD/v2K1CvNMK1Dow7BzMzP7Ksv8An0g/79ikOl2X/PpB/wB+xWkVphWl7Cn2Fcz/AOzbPGPskGPTyxTG0yz/AOfSD/v2K0CBTcY+lHsIdguZ502z/wCfSH/v2KadNsz/AMusP/fsVfZaY3tR7CHYLlFtPs+gtYcf7gqM6fZ/8+sP/fAq8aYaPYQ7BconT7T/AJ9of++BTPsNoOltF/3wKutUZo9hDsO5UFpbIcrBGp9kFOIA6CpjUZBPSmqUVsK5H17UxjjgVIxGMD/9dRNVciC4xjTDTmqNqdguNJopDRRYLlnVP+Qxe/8AXd//AEI1XFT6p/yGL3/r4k/9CNV1qiSUVItRKakBoAlFPFRg1IuOp6UASqO/apAexHFRBiaeKAJcYp4qNT2PSpBkd6AsSCniowaeDQFiUVIvNRKc08H0oFYlHp2pwqNTTwaB2JAPeniowaeDQKxIBTgKYDTweaLjsPApw4pgPpTgadwsPAp2KYDTgc0XCw7FOApgNODUXCw7FKKaDS5xRcB+KMU0Gl3UXAdRTQaXNFwFopu6jdRcBcUUm6k3e9FwFJppoJpCeKLgITSGkJpM0XADTTQTSE0rjA9KYTQSaYTQAE009KCfemE0ABphNKTUZNAATTCc0E5prEUAIWHTtUbfpSsaYTQAhNRk0rGoy1ACMajJpxNRk5NACE5NRsewpzN2FRk0AMJpjGnE1ETQAhNRsaUmmE0ANJopCaKALOqn/ic33/XxJ/6Earg1Nqp/4nV9/wBfEn/oRqsDQBODTwahBqVDxk9P50ATIeMnpTw2ah3ZNPDUCJwaeDUAapAaAJwakVux6VXU1IG96ALAOKetQo35U/d+VAEwb8qeDUINODUAThqeGqAN71IGoAmDU8GoA1SBj2oAmBpwaogeOKUNQBNmnA1CGpwagCcNTgfeoA1ODUAT7qUGoA3vT91AyXNLmoQ1Lu96BEufelzUWaN1AEu6jJqPJo3UDJM0ZqLcaNxoAlLU3NM3flSbqBEm6mlqYWpNxoGPLZpM1GWpNwxzQA/PemFiT1ppf3pC1ACls00mmk+9NLUALkUwtSFqaWoAUtTCc9KTNNZuw6UADN2HSmE0hb3phagAJphNBb3qMt70ALuxUbeooJpmTQAE5NRs3YUrnjjpURNAATUZagmmE0ABNRk0E0wmgBGNRlqG9qaTt7/N/KgAO0HDE59qKiJ5ooAt6sf+J1f/APXxJ/6Eaqg1Y1Y/8Tu//wCviT/0I1WXpk9KAJl6ZPSn78/Sot2TTg1AEwNSA1CGFPDUATqwxUgIqKKKSX7ik+9Wfsc4HQH8aAGg1IGqEhkbawIPoaeDQBOGqRW4quGp4egCcNTwagDU9WoAsA04GoA1PDc8UAWAacGA6GoN2BgU4NQBYViKduquGp4bFAE4anBqgzShqAJw3NO3cGoA3Snhjj0x+hoAmyO3T69aUNUAanBqAJ93tS7qg3U7dQBLupd1Q7qXdQBLuo3VFu9aN1AEu73oz71Fuo3UASbvekLVHvoAZugoAfuFJuppRxzimE0ASFqaWzTC1N3GgCQtxTS1RljSFjQA7dTS1MLU0sRQA4tTc5pu4mml/TpQA5m7Uwt69KYWppagBxJz1qNj70b+3UUxmoACajJoLUrNvxjJ749R7UAIo5UtnaeM0yUbWPYHoM9KdJL9OmBjoR9KrkigALYqMmgmmE0AIT70wmgmmE0ABNRk0E01jt+v8qABjt+v8qiJoJphNAC5FFR5ooAuat/yG9QJ6C5k/H5jVTdmp9ZOdcv/AGuZP/QjVQGgCcGng1CDTwaAJwas2kXnzhT90cmqYNaGmMBM47leKALTzSPL5FvhQvBI7U9YZQfkucv6ZqvbkhrmMcSHOPeohEYoBMSyybsAEUAXs/aUaORdsycj3qqDVsn/AE6Fh1KHdVEv85x0yaAJQakBquDUgNAE4ang1ADTwaAJwaeGqANTg1AE4anBqhDU4NQBOGpwNQBqcGoAsBqcGGcZquD+Xc1KzAfLjgdvX3oAlLjoe360BveodxJ5NLuoAnDUuag3U7dQBPmjPvUO40oagCbPvS7sVDuxRu9aAJt1G+oN1Ln3oAm3Um6os+9JuoAtRAMSzYwtG95idp2qKjiO6CQDrTAxa3wuSQeQKAJ/nAyj7vamOwdPMHBHDCoxmOSPBOW6igsAZx2x+tACZ96TcKi3Um+gCQt700tUZaml6AJCfemFqYWppagCQtx1phYUwtTS1ADiaaT70wtTS1ACk00mmk0Lyw3ZwfwzQAL8zdcEDih5QwJwQ/H4UkkoznHI6ccr7VAWoAVjUZNBNRk0AKTTCaC1MJoACajY0E00nb/vfyoAC236/wAqiLGgkUwkUABY0wk0E1GTQAuaKjJ5ooAuayf+J7qH/XzJ/wChGqgNWNaONe1H/r5k/wDQjVQGgCYGng1CDTwaAJwalhmaGVXXqKrg08GgDXLW12Q4k8qT8qXbBEwea4MxHRc5rJBqRTQBfN2zNI+MMw2j/ZFRA1AGp4NAE4anBqhBp6mgCcHnA60/NQBscD8TTg1AE4anA1CGpwagCcGng1XDU8MaAJwacp3HGcd6hQ5bpnAzg1JuAVcE/wB5TQBMH2jGWwCcEdDSZFQ7yx5OaUNQBYD4pdw6g1AD704NigCbdnvShqhz6Gl3UATb6duxUIbHWjfQBNv9aN1RbqN1AEu6l3VDvo3UATbj60m6ot3vRuoAnjmMbZ6g9akIjc7kk2H0qnupC1AFvfHFyG3vURlJTb6nJPrUO6k3UASFqbuqMtSbjQBIWpMk1FuzSF+w6UAPLelNLe9MLU0tQA8mmE00tTCxxQA8mmFqaWpVI2sW+7wMjqKAFVd+4lgoFDyHbyGBKgbT0psjlH4OHHyn0NQs+4kk5NAAW96Td2PSmFqaWzQArHBphNJuGMHpTWOO9ACE0wtQTTSdv+9/KgBS236/yqImgmmE0AITTCaUmoyaAAmmE0E0wmgBSaKjJ5ooAu60f+J9qP8A19Sf+hGqYNWdbP8AxUGpf9fUv/oZqmDQBMrc1MPn56Edarpz9B1NP39McAUATbgenFODVGDv5H3u49aUHNAEwanhqgBqQGgCUGpAagBqQc9OtAE6ENx37U/O3gde9QBscD8TT1bd169jQBKGpwNQ5wacGoAnDU4NUINPBoAlDVIrduxqANmn7sfWgCbJUgg8jvTvMLck5qAOOh5p2cUAShqcGqHdTs8UATBqduqDdTg3vQBMGxTs4GfyqENjnv6UBznmgCbdS7qiz78UZHrQBLupd1Q7vel3UAS7qN+Dmot1KGHU0AS54z2pN1Rb+c0bh1FAEm6jdURYUZoAfuo3VHupu6gCUtSZ3fWow2aQv2FADy3YU0mmls/WmbqAHk8U0tTd1NLGgBxamlqaWpuc0ASZ3cfrTN5jY7SRTWYYwKbvyME/jQAMxJJJyTTCaQmmlqAAmmk0hNNJoACabu7HpSE0hbbwOv8AKgBWOz61EWpd3GD0qNuDQAFqYWxQTUZNAClqYTQTTCaAF344PIPakYBBu656UhwoyevYVHvOTnkHrQAhY5ooKnPy8j1ooAta4f8AioNS/wCvqX/0M1UTn2A6mrOuH/iodS/6+pf/AEM1T35AA4AoAm39hwtKDUQNOBoAmU45qYHfyPvdx61XBpytzQBMGp4NRFg3PQ96cDmgCZTk8VJuAGAee5qENgYHXuaAaAJw1OBqENTw1AE4fI569jTgfeoA1OBoAnBp4b0qAE1IG28Dr/KgCbdt470bqhDU4GgCYNTg/Y9KgBp2786AJycUoaog/Y9KN1AE+6nBsDJ6+lQg7eT17Cjdk0ATbsn3pd1Q5pQaAJg+KXd+VQ7qUNj6UAS7qXdUOaM+tAEwbuaC+aiLZo3UASbqXeRyKi3UmaAJtwPI/L0pu6owxByKCR2oAkLUmcnrUYJNBfsOlADy/YdKbupm40hagB++guDz3qImk3UAP3UhaoyaTqeKAH5yaazgcCmlscD/APXTCxoAcWppam5ppagB+/sfwNRscHBppNIXyMH8KAFLUwtSE0hO3/e/lQApbb/vfyqMtSE0wmgBxamhhjB6U0mmE0AOfg1GTSl+MHkVGWoACaPujJ69hTd2DnGfSmFieSeaABmycmmE0hamk0ABbFFNzRQBd1048Ran/wBfcv8A6GapA1b10/8AFR6n/wBfcv8A6Gaog0ASg08GoQaeDQBMDTgaiBp65JwKAJgc/WpQcKQD83eoNwUYB57mgNigCYGnhqjB3jI+9/OgN70ATA08NUANPBoAm3U4HpUIPIA61IG28Dr3NAE27bwPvdz6UuahBpQaAJw1ODVAGpwagCYH3p26oQ1OD0ATBqkVgBlu9Vwccnr2FLuyeetAExPPJo3VGH4welGSDQBMGpd1Q7sUu6gCYNS7qh3UoPc9KAJgeMk8Um6ot+TRuoAmzRmod1G73oAm3Um6ot3vRuoAl3Umcmowc0hfsOlAExYbfl6d6buqMORQWHUflQA/dTS2aZupu6gCTdTS1MLUmSTQA8Ek0hfHA/8A101nGMDp60wtQA8tTS3vTC1NLUAPLU0mmFqaWoAcTTc0hNIWC9Dz/KgB+4Abf4vWoicEg9aaWo37uD17GgBCaaTSMcHmmE0AOJphNITTSaAAmkbgc9ewozt5PXsKjJycmgAJphNBNMJoACaaTQTTCaAAnmim7sUUAXtfP/FR6n/19y/+hmqINXNfP/FSap/19y/+hmqANAEwNOBqINThycDqaAJlJJwM1IW2jAPPc1Du28Dr3NANAEwNPBqEGng0ASg1IDv6fe/nUANOVqAJg1OB54qMHf0+96etODbOB17mgCbdt4HXuaAahDU4GgCYNTt1Qg04NQBMGpwaoQacDQBKGp4O3k9ewqIHHJHPYUbs96AJd3PWnBqh3U4NQBLupwcdD0qEGlDUATZwf60ZqMN2PSncDk9O2O9AEgPGT0/nQWyaiLZOTRuoAk3e9KGqPdRmgCXd70ZqLNGaAJN1KDmogSaC3YdKAJC+eB0pN3vTN2KTdQBIWpN2Oajz70m6gCUnIyPy9KYWpoYg5FGN3K/j7UAO6nFIzjGB0/nTCwAwOn86buoAfmmk00tTS1ADy1NJpu6mlqAHbqQtTM5pS2zj+L+VACltvHU/yqMmkzTN1ADiaaTSFqYTQBJu3DB69jUbEg4NNJo3Bhgn6GgBC1GdoyevpSH5Pvfe9PSoy3rQApbnrTC3NITTCaAFJppNITTSaAFJphNITSADq3T+dAB8x6Amims5J9PYUUAaHiD/AJGTVP8Ar7l/9DNZ46UUUAPFTW/+s/4CaKKQDe1OFFFMB608daKKAHDrSjrRRQBLD/rVob7zfWiigBR0p46CiigBe9OHU0UUAO709eooooAkm+/TR0oooAcKUUUUAKKTvRRQA7vUsn+rSiigBlFFFADhSUUUAHrQelFFAEi/6lqjoooAQ0CiigApKKKACnR9G+lFFAEVIelFFACdqaKKKAGmm9qKKAHJ/rBTH/1h+tFFADKaaKKAGnpTaKKAGmmj7w+tFFADrj/W/hUDUUUANNNPSiigBnamnrRRQAw9akf/AI94/qaKKAKzdaKKKAP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8" descr="data:image/jpeg;base64,/9j/4AAQSkZJRgABAQAAAQABAAD/2wBDAAgGBgcGBQgHBwcJCQgKDBQNDAsLDBkSEw8UHRofHh0aHBwgJC4nICIsIxwcKDcpLDAxNDQ0Hyc5PTgyPC4zNDL/2wBDAQkJCQwLDBgNDRgyIRwhMjIyMjIyMjIyMjIyMjIyMjIyMjIyMjIyMjIyMjIyMjIyMjIyMjIyMjIyMjIyMjIyMjL/wAARCAHx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T1sf8VBqX/X1L/wChmqYFX9bH/E/1H/r6l/8AQzVICgBQKcBSgU4CgAApwFKBTwKAACpFXA3Hp/OhV7npTwfXpQA3kmnYp2zH0pwFACAU4CnBacFoAQCnBaUCpFTuelACKnc9KXqadjNOC0ANC0oFPC0oFADQtOxTgtOAoAaF9acqZp4TNOx2HSgCPHYdKULUm3PTrRtoAZil20/bTgtAEe2jbUu2gL2oAj20balxjgUbaAIttG2pdtGygCLaKNtS7aMUARYpNtS7RS7cUARbdvUc00r3qbGeD+dNK4PSgCHbSYqbbSYoAh20hXFTFfamlaAISDRtwMn8qm24GT+VMI9aAISCTk03FTFaaVoAhIphX0FTlaaVoAhIphFTFaTbnk9KAIjH8uSeKjbJ+lTknP8ASmMvGR0/lQBARTCKmI4phFAERFMIqYimleKAICKaVNTbcmmtyMDpQBARTCKmIppFAEJFMIqUimkUAQlTRTyKKANLWh/xPtR/6+pP/QjVMCr2sj/ifah/18yf+hGqgWgAAqQCkAp4FAABUqqAMnp/OhEwMnp/Onck0AJ1OTTwKAKeBQAqccHpTtuPpQq1IOOMZFADQKeFp23HuKeq9z0oAaF7npTsZp2M04CgBoWngUoWnhaAGhacFpwWnAUANC04Ln2p4WnY4wBQAzHYdKXbT8UoWgBu2nbc8jrTtppQtADAtLtqXbnnvQFz0oAj2807bin4wKNtADNtG2pNtG2gCPbRtqXbSbfagCPbRtxUm2l2469aAItuOaQrUu3mk20ARbaTHY1NtpNtAEJSm7anxximlcUAQlaNuOT+FTbMcmmEZNAEJGabtqYrTStAEJWmlamK00rQBCVppHFTFabt9elAEO3jJ6UwjJ9qnYZphFAEBFNPBqYrTSKAIigxkdKiIqxjHSmMueQP/rUAQEUzbk+1T7M/SmP6DpQBC/IwOlRkVOVqMrQBCRTCKmIphFAERFRkVMRTSuenWgCEjNFS4VeCCT7UUAX9ZH/E91D/AK+ZP/QjVQCrusD/AInmof8AXzJ/6EaqgUAAFSog6t0/nQqgDJ/L1p2SetACsDnn8KUCnKOx6fyp23FAABTwOaAKeBntQAAU8Cl2FeCMfWp449jgyJwRxu6Z96AI4wO/T0p5HPt2pSgVsAg/SlAOMdqAEC04DFOApwFACBaeFpwWnBaAGgU9VzTlXNO29h0oATbkcdKAtPAxTtv5UAMC07bTwtKFoAbilC0/bS7aAGheeBTtvHHXvTgOMU4LQBEFpcVJtzS4oAj20be1SbaXbQBFijFS4pduPrQBGF9etN289DUuKNoPWgCLbSYqXbijFAEO2k21NtpNvPSgCHbRjjnrU20AEEDPbNMK/jQBCV5560hWpiDTStAEG32pCtTFeKaVoAhIppWpitJs9elAEGzuelNZec9u1TMM00jAx2oArkU0ipiKYRQBCRTCKnIphFAEBHFIBznt3qUj2phBxjtQBG4yPl+76VCy1Y6VGRQBARTSKmK1GRQBCVphFTkUwrk8UAQFc9KCoAIB+bvUjDaMDr3NRmgCLFFS5U8kHPtRQBe1cf8AE8v/APr5k/8AQjVZV4yenp61c1ZR/bV+zdPtMmPf5jVXqeaAF6mnAUAU8CgBQKkXjg9KQCngUAG3mpY/lYHGaaBViFSCxHDjkCgByj94CR93+EjnHrQ7Ek8gk8Ej+L0pWcMOAQSck5pAKAACnheKAKkC0ANAp4HpSgU8CgBAKeFpQKeBQAmOOKcFpQKeBQA0LTgKcBTgtACKhY4UEmphav3IFSn9zGET7x70CFR/rJCGPagCJoXQZYceopu2rOGixubdGaY8e1yB06igCILTgtP20oWgCPbTttSbaNtAEe2l21JtpduOtAEW3H1o21JtpdooAi20m2pttJt9qAIsZ60m2pttJtoAh29sUoGMn8M+lSAYGR+NIVHp2oAhI9OB6UhXmpttN20AQlaaVqbbSEUAQle9MK1OVppFAEO2mEZqYimkUAQFaaVqcimFaAICKEgeU/KvHrUyR75FX1NTyljIIIvlwOcUAVjYyY+8ufSqssLxHDrj3q8YIw20znf9aPm3eRPghvutQBmEVGRVmRCrFT1BxURFAEBFMIqcioyKAISKjK1ORmmFc8UAQEZ4pG+Xgde5qZht4HXuaiIoAhIphFSkUwigCEiinmigDQ1cE63fE/8APxJ/6EarAVb1Yf8AE6vv+viT/wBCNVwKAFAp4WkUVIBQAoFPC0gFWI4soWyd2cAAd/egB0UZRssnP8O7gE05nJPBP1PX6UjtksMYJPzc5FAFAAFx1p4WlUdj/wDqp+3BoAAKeBQBUgWgBAKeq0qrTwOw6UAIBzTwtKBTgKAEAp4FKFp4WgBAtOA6H3pQKeBQBLKMSo/akMe6Us33DznNORxt2OMjsaXy4f75PtQA1R/o7A8jPFK68qPRRTid2ABhR29aMEkk8k0AR7acFp4XvS7aAGbaXbUgWlxjtQBHtAo2+1SBaXb7UARbaNtS7aNtAEW2jFS7aTaKAIitGMZ4wakx0xz7e1JtBHT6UARbaNtSlaQigCErSFam2+1N20AQkU0rUxFIV79qAICtN21MVppFAEJWmFanK0wigCArTSvFTFaYVoASDidc+4p2Nl25bjcODUZGOR1qbzI5UAmGCO4oAqtBtjdpMg/wnPWnupKW2fvZp5S2TneX9BULzM0m/ABxhfagCC4+adyPWoCtTEUwigCArUZFWCKjK+lAEBU5ppGOB17mp2AA4/E1ERQBCR7VGRUxFMK0AQEUwipitRkUARYopxHNFAGhqo/4nN9/18Sf+hGqwFW9UH/E4vv+viT/ANCNV1FACgVIBikA5qVVyPm/CgCSKPcoBGdzYGByp9aeWO8sCQx+9g8E1Gu5ScEj6GnqKAFAp4FIBUoFAABUijjBpFFSAUAAXBqQLQo7Hp/Kn47dqAEA/KngUAVIq0AAWnAU4LTgKAEAp4FKBT1HagBoXnpT9tO24/GnBaAG7acBTgtOC0ANC07bTwtLtoAaFNLtp4U0u3AoAZil208LS4oAj20u31qTbRtoAZijAp+2l20ARbabj0+tT7aTbQBEF9qTbU22k20ARYFNK1NikK0AQ7aaRUxWk2+tAEJX1ppXNTEZppWgCAjmmkVMVppWgCBh7U0ip8UwrQBAV5ppFT7c0xhQBXIppFTFaYVoAgIpjCpyKjIoAgIphFTstMx2xQBAQaYeOKnZdo4/OomWgCBhTCKmIphFAEBqMipyKjYUAQlTjNR7ecZxU/IPFNdRgkde49KAFaJGdtySAg4OxeD70VH5kg4Dtj60UAXNUH/E4vf+vh//AEI1XAq1qY/4m97/ANd3/wDQjUKr3PSgBVHc9KkHNNHJqQCgB6jdwfzpwHOKQCpFGeD+dACqKeBSAEVIooAAKlVaFWngZ+lAAB6dKkUdqQCpAtAAFp4FKB2p4FAABTwtKBTlWgAVafjFKBgU4LQAAU4LShaeB2oAaBTgtOC04CgBoHFOApwWnhaAGbeaULzTwtKBQA3bS7aeF9qXbQBHtpdtPC4pcUAR4oxUm2jb7UAMx7UhWpMUYoAi20hWpStJtoAi20m3ipdtJigCLbTSKmK0wigCIrTStSkUhFAEJWmFamK00rQBAVppXNTlajYdu1AERHHFRkdqnIqMigCBlxTSKmIpjLQBARTCKmNMIPpQBCVpjDA4qZuBgVERQBEePpUbD8qlYUwjFAEDCoyKnIqMigCAimFamIppG36/yoAgPyj3qM5ByKlIqNhQBGVDHIOPailI5ooAv6io/te9J6ee/wD6Ear9as6nzq15/wBd3/8AQjUCigByipAOKaoqQCgByipAKRRUgFADlAPX86kVOaaq1KORigAHp2qQCkAqQLQAqingUgFSAUAKBTwKAKeq0AKBmngYoA7U8LQABaeFpQKcBQAAU4ClAp4WgBNtOC07FOAoAQClAp2KcFNADQOKXbTgvFOxQA0LShafigCgBuKTFSUUAN20badRQA0ikxT6KAI9tJtqWkxQBERSFealIpCKAIStNK1MVpuKAIStJipStNIoAhIphWpyKYRQBCR+VMZamxTCKAISKYRUxFMIoAgIphFTkVGRQBAy01hgYFTkY4/WomGKAICKjIqdhUZFAELComFTkVGwoAgIphWpmHNMIx9f5UAQkbfr/KoiOamYVGRQBCwqIip2FRkUAQkUU4g5ooAvaiP+Jtef9d3/APQjUCirGoj/AImt5/13f/0I1CooAcoqVRTAKlUUAOUVIq5pFXNSAenSgBw9O1PUc0gFSKKAHKM8GngYNIBUq89aABRUgFIBT1FADlWpAMdKQDHSngUAKBUgFIBTwKAACngUAVIBQAAU4LSgU8DFACAU4ClAp4WgBu2nAU7FLQAgFLRRQAUUUUAFFFFABRRRQAUUUUAFFFFABRiiigBCKaVp9FAEJFIRUpFNIoAhIppFSkUzFAEJFNIqYioyKAISKYVqcioyKAICKYeKnZajIoAgIphHY1MwqNhQBCy4qNhxU55GDUbLQBAwqMipiKYwx9aAIWGPrULCp2FRMKAIiKiIqZhio2FAEJFRn6VMwqNqAIfwop5Q+w+tFAFzUf8AkKXn/Xd//QjUKip9Q/5Cl5/12f8A9CNRAUAOAqVRmmoMmpB6DpQA8dMAcU9RTQKlUUAOUVIopqipFFADlFSAUgFSKKAHKM8VIBgYFNXpUgoAVRUiikUU8CgBwFPApAKeBQBwepfEc2OpXFpHpqyLC5Tc0pBOPwquPilJ/wBAqP8A7/H/AAritaO7XL4/9N2/nVT7n+9/KvpoYDD8qvH8WfPSxtfmdpfkeiH4oyIBnSUye3nH/Cl/4Wo//QJT/v8An/CvO1bs2SD+lKV2nH5H1q1l2G/l/FkPHYj+b8j0UfFR/wDoEr/3+P8AhTh8VW/6BK/9/v8A61ec0uKf9nYb+X8WL6/iP5vwR6OPiqe+kj/v9/8AWpf+FqH/AKBI/wC/3/1q84pQM0/7Nwv8v4v/ADD6/iP5vwR6OPip66T/AORv/rVIfigqqGOlHB6fvv8A61eeXFr5DYV9+PvEDGDnFRgkEk856+9JZdhWrqP4sbx+ITs5fgj0YfFJP+gU3/f7/wCtR/wtJP8AoFN/3+/+tXnJAzweKKf9mYX+X8X/AJk/2hiP5vwR6QPijF30p/8Av8P8KX/haMP/AEC3/wC/w/wrzal60f2Xhf5fxf8AmH9o4j+b8Eek/wDC0If+gVJ/3+H+FH/C0IP+gVJ/3+H+FecUqrnk8LR/ZmF/l/Fh/aOJ/m/BHpA+J0BBJ0uUD/rsP8KB8TrckD+zJf8Av6P8K83JJPsOgpU++PrR/ZeF/l/Fj/tHEfzfgj3HQ9aj1uza4jiaIq5RkYg4OM9fxrUrkfAX/IMu/wDrv/7KK66vm8TTVOrKEdke9hpudKMpbsKKKKwNwooooAKQilooAjIphFTEVVu7yG0C+aeWOFA5JqKlSNOLnN2SBK44imEVW/tOE/8ALOX/AL5pv9pQ/wDPOX/viuT+08H/AM/F95XJLsTlaYemKhbUof8AnnL/AN8Uz+0IWIGyUfVKazLCP/l4vvDkl2JSKjIqbggEdDTGFdpJCRUZFTEVGRQBCwqMj1qYjnFRsOTg8etAETDb9ahIqc+/SomFAELCo2HFTMKjIoAhYVEwqZhUbCgCFhTCMcnr2FTEYGSKibk5NAELZzRTiOaKALmoD/iaXf8A12f/ANCNRIM1PfrnVLv/AK7P/wChGol54HAoAeMdBUi9KYoqRRQA9RUiimqKmjQu4Ud6AFWpQpHUGpCyQDai5YdazW8QSJkmzZlHuKyq16dL43YmU4x3NIVIBWQNft5oGligfcv3kzzUK+Kbf/n3k/MVg8fhlvIh1qa6nQqKkArnh4ptx/ywk/MVZtvEtlLKiSBoQx2hm6Zpxx+Gk+VTBVqbdrm4BUgFNUA9KkArrNRyin9AaRRTm+430NAHgWpnGq3bfxGZvw5qnU96d2oXJ9ZW/nUIr7SC0R8lJ6igU9TxtPT+VNpwFWQKV2n+tHagE4x2pyIXdUXqxwKrYRbMcRthsUM5HGDzmpFWKGBQFViw3EuOH45UHsRQqQ7QEKxlCS5zzkdMe1VZJGkOSMA8kDpn1rJLm0NG7ajpJncbN7mMH5Qx/nUWKXFLitkrbGTdxMUuKXFLTsIQClopyrnk8LTAFUdT0oJLfTsKUncfYdBRRYBMU5Pvj60lOQfOPrQB6r4C/wCQXdf9d/8A2UV1hYCuT8Cf8gu5HT9//wCyiupz6CvjMZ/vE/U+qwf8CPoP3D1pc1Hk9xSg/lXMdI+iiigAooooAjnmS3heWRgqIMsT2FefnVpNV1uSY5EariNfQZ/nWx44upIrOCBWIWViWHqB/wDrrk9Fb/TH/wBz+or5fPMTKTdBbLc6KUbLmOzVsgUpOPrUa/dH0p1fKo1DNCf6xfrSUqffX61SA0IObdM+mKUikth/o6+2f5mnt9K/SMK70IPyX5HHLdkDCoiOanYVGw5yDXQIibrgdvzz61E2T1qYio2FAELCo2qZhUTCgCFh6VGwqZhUbCgCBhTCMDNTMMDJqJuaAIX5PNRMKmYVGwoAhopxHPSigC5qH/ISuvTzn/8AQjUS1Lfj/iZ3f/XZ/wD0I1GKAHrUq0xakUUASKM1atB+8Priqy1NC3luG7d6AHs2y3uZMfMqE1w8dxdhPtXmbk3YIJrubxG+yyywEElDwa477PPKALjy4YVOSF714uaXc4pdjkxN7olACalEy8LMp3CstxiRwOgJq615GZnlU/cXZGP61QFeLWaeiOSTHCodQbFiv+/U1VdTbFrGP9qsofEZnQ+F/Fv2fZZai5MXRJT/AA+x9q9DQhlDKQQRkEd68IU1694OLv4YtDISTgjn0ycV9FluJnN+ylrY78NUb91m8BTmUmNgOpBxQBTwK9c6z551mN9M1e5tryKRJVcn2IJ4I9qo/bYB2evbvGng6HxPpxMYCX8QJhk9f9k+xrwO6tp7G6ltrmJopomKujDkGvco5hOcfM8Kvg1Tl5F/7dB/t07+0Lf/AG6xyaWKOSeQRxqWY9BW312ojn9hE2FvoGcKN2ScVdkuLGGPG98qcNIP4W9CPT3rGjEcURjkEHmIxEokOGx22mqFzcNM+4kkAYBI5I7Z9TU/Xaj6lKhBHUvOly/mpjawHPrSVR0dg1ku7PDEfStErtNetRlzQTOKorSaEApaKWtiAxShSSAOc0Cp7Zf3m89FBP1OKG7IChNe2tvIVlc5U4O0d/So/wC17Vu7Y7DFc3dytJcOx/vHj0pgc1w/WJXPRjhIWR0/9qWvq35Uv9p2v95vyrmg9PD0fWJD+qQOj/tO1/vN+VKNUtgQctx7Vzu40oel9ZkL6pA9++HkwufDstyqkLJO2M+wArren51wvhPxR4f0rw5p9g+oIkqxjzAY2ADnk849TXcRyJNGskTB0YZDLyCK+YxEnKrKT6s+ihhqmHpxjOLXqrDh+lHc0Y9aADn+dYgPFLRRQAUUUUAcV4/4SyPu4/lXMaKf9OP+4f5iun+IP+osT/tP/IVy2in/AImA/wBw18fnC/fz+X5HXT+BHboPkH0pcUkf3F+lPr5woZSr98fWlIpB94VQGlbD9x/wJv5mnMKzD4g0uzlltbi7CTRks67GOAeRyBipLDWtN1ZiLG7jmZRkgAggeuCK/R8Dd4Wm/wC6vyMJ0aivLldu9i0etMIqYrimHpXUYkDCo2FTMKjYcUAQsKiYVMwqJqAImHNRkYGTUxGOtRNQBC3NRN1qY9aiYUAQtUbVM3WojQBEaKUjmigC3f8A/ITuv+uz/wDoRqMCpb7/AJCV1/12f+ZqNaAHrUyiol61Moz0oAeoqRRTAAOBUq9KAK+ou0em3DKxUhDyK4dpZJCPMkZvqc12usnbpFwfVa4gda+dziT9sl5HBin7yHCnYpopw614zOUUVS1U4hiHuavgZHHX0rP1Y7Fhz97nA9KumveEUE+Tk/e7D0r1/wAHLjwtY+pUn9TXjgNe0+E12+F9PH/TIGvbyv8Aiv0OzC/EzaAqQCmipBXuncOArn9b8FaH4gulub60JnA2+ZG5Qke+OtdDRTTa1QpRUlZo871j4aeGrPSrm4iguA8aEqfPY4P0rz8aLa2qhkTMi53Zc4dDxx7V7d4lbZ4evWwD+7PB7815BM4k2gKFVRhR1968nMcXVp1Eoya07nnYqMYSXKjHudPt58DymVQSeHJJJ7k96qHR7XH3X/76raYVCwrgWOxH87+85L3KlvbJbQKkYIGSeTmrKkY2t09fSkYYVPxor9PymTlgaUpO7sebV+NikEcUopVIxhun8qdsxy3T+deiZiKoxk/dqaAlnbsNhwPSoSdx9vSprYfM/wDuGk9hdTjPIWSRyxP3j0pwtIv9r86kHDN9acDXy9WrP2jSZ+r5dl+FeFpuUE20n95GLSL/AGvzpwtY/wDa/OpBTlIB5GRUe1n3O7+zcH/z6X3DBaRerfnT1tIgQfm/OphH3B+X1peM8Zx70e1n3NI5Zgv+fS+4lWRh3r2b4eamL3QBAx/eQNt6/wAJ6f1rxYdK7f4ban9l1z7M7YSddv49q56iuh5rR9thZW3Wv3f8A9jAApaQHIpa5z4kKKKKACkJwMmlrnfG+q/2R4VvLhW2ysvlxn3bj+WaaVy6dN1JqC3ZxfivxTBrOsHT7TDQ2YJMoP3nPBx7CqmiH/iZL/umuN0Fv9IlJ6suf1rrtFP/ABNI/of5V8nnUUsRO3ZfkerjKEaE/Zw2SO/j/wBWv0p1Ni/1a/SnGvlzkCkA+b0pev1pPYjIrSFr67AcB4vka28RzMAGSREyu7BBAq74CnMmuyEgDMDAAdAARWb45XHiVif4oUP86teAGxr4HrE4/Sv0bLmnhIW7I+jnFPLW+vKemsKjYVKwqM10nx5EwzUTelTMKibnrQBE1REcc1MwxUTUARNzUTVM1RNQBC1RsKlaom4oAiaomFTHn/Go2XjJ6UAQ0Up60UAW77/kJXX/AF2f+ZqIVNff8hK6/wCuz/zNRJzQBItTKccCo144qRetAEqinrTF61KB3oAz9eONHm98fzrixXY+Ijt0hh6sK44da+ZzZ/7R8kefivjHCnDrTRUg+Q8/e/lXlHMOHyc/xfyrM1f5jFg84OR61o1k6ucTRY6ha0pfEIog17h4aTb4b08f9MF/lXh/DKW6HuK920Fdug2K+kCfyr3MqX7yXodmE3ZpCpBTAKkAr2zuFooooAxvFP8AyLl4M4yoH6ivImUjIPWvW/Fn/IuXX0H8xXlJwRtP4Gvnc1f79en6s83GfGvQqsKhYVZdSCQagYVwRZyEMnRPxpBSyj/V/Q/zpUXqT93+dfrmUaYCl/hR5lX42Kq9zwP50u7PDdO3tTSdx9uwpa9GxncCCDU9v95/9w1CDxg9P5VNbjDPn+4aUtmByTD9431pQOaG/wBY31pRXylX+JL1P2LLv90p/wCFfkOAqRE3ewHU01F3H0A6n0qQtngDCioO9Dww+6B8np/WlKbcHOVPQ0xakVscEZXuKDWICrmmXTWWowzocFGBqoV24PUHoaAcEEVLNLJqzPpGxuUu7KG4Q5WRAw/GrFcd8PNSF7oPkM2Xt229ex5FdjXK1ZnwGJoujWlTfRhRRRSMAryX4waoS9lpaN0zM4/QV6yxwpr508Zan/a/i69uQ+6NXKJ7BeKuG9z1smo8+I5/5SropxfSKOgjx+tddorf8TSH8f5VxujHGouP+mf9RXXaQ2NUg+p/lXyeb61pPyOvNF++foeiwn90v0p9Rwf6pal6fWvlUeWJ0+tHX60UhqkwPPvHi41+I/3oB/M0/wABnHiOL3Rx+lP8fLu1e1YfeMH581B4HbHia199w/8AHTX6HlLvgqfofSx1yx/4WersKjapTUbCu4+NImqJhxUx96ibrQBE3PWomFTNUTdKAImqJu9St1qNutAELVE1TNUTDvQBGR3NRE54PTt7VK9RNQBGRzzRRuI6UUAWr7/kJXX/AF2f+Zpg4HFPvf8AkI3X/XZ/5mo1oAkWplqIVKtAEi1KvB4qJamWgDI8TkDTFHrIK5EV1Xik4soR6yf0rmANq57/AMq+XzR3xL+R52J/iCj5QD/F29qB1pvWnCvMZzjqx9YP+koP9itiq91ZRXm0uSrKMAiqhJRd2SzAB4r37SV2aTZj0hT+VeLjRo/+e7f9813lv4zlt7eOIWaEIoXJc84/CvVwGMo0XJze504apGF+Y7sVJXD/APCcSgc2UefTzD/hR/wnc3/PlH/38P8AhXp/2rhf5vwZ1fWqXc7iiuG/4Tyb/nxT/v4f8KT/AIT2b/nxT/v4f8KP7Uwv834MPrVLubni9seHZ/cqP1rytq6TWvFFzq9sLdokiizuIBJJrnWFeJj8RCvW5obWOHEVFOd4kbcjB/A1WcVZeoggIJbj09654sxRWkUfIT0x+fNMyWPt2HpT7gnegPGF6elRiv2DKl/sNL/CvyPLq/GxwpaTtS16Jkwqxan/AFgPTYfwqCprf/lp/uGpn8LGtzk5B++b60qjJAzj3odS0z46A5NItfJ1X+8l6s/Ysv8A91p/4V+RKWH3V4UfrUkS75FXPU1EBU9txMpqLnoRRTsr9Lwy7RtMblSM+lXRWRcabJ4d8UyWbsTFcxrNGx7hhkf4VrA8ZqIS5lqThavtYXJFbHB5B6iggA8HIpuaUcnA61R1I7j4b6n9l1r7KzYS4XZ+I5H9a9iFfOmm3Taffwzxn5kYNkexzivoOyuVu7OK4Q5WRAw/GueotT5bPaPLVjVXX80WKKKKg8IxvFOprpHhu+uyQGSIhf8AePAr5tjJYvIxyWPNet/GPVfJ02z01G+aZzI4/wBkdP1ryZF2oB7VW0T6vJKPJQ539p/kXNHONTPvGf6V12lH/iZwf71cfpJ/4mg90NdhpjBNRg/vFxz6V8vmy/ev0MM1X735Ho8HEK+tSVDbH9ytTV8kzyApDS03NNAcN8QRjUbEj/nif5iqng1wfElkTw2/H14NXviEMXGnt6xsP1FZXhFtviSwP/TUV+g5M74Gn8/zZ9NQXNlr9JfqextUZqVulRNXonxhE1RtUpqJqAIjUbVI1RsKAImqJu9StUZHFAER96iY5qVqiNAETVEalaomoAjOc0Up60UAWb7/AJCV1/12f+ZqNakvv+Qjdf8AXZ/5mo1oAlWpRUS1KvWgCVakXpUYqVeOtAGF4pbbBb+u4n9K5gMQ2a6HxW3NsPqa50da+UzJ3xMvl+R5uI/iMeQMZHT+VGaQEg8U4jjI6dx6VwMwHClpop1SSFPA2gE9ewpANoyevYUDJOTQ9AF560hpaQ0AJTadSUEjDTDUhFNA4yen86pARFepPSq8hJ/oKsSHJ9qgetUxorzYZkB67eDUfIODTp/vr/u0A7gAeD2NfseWaYKl/hX5Hl1PjYgpaTBHBFLXeZMWp7cZ8z02HJqADPsO5qeE/LKBwAhqZ/Cxrc5KdsysF4UGhaSX/XP9aB0r5Kr/ABJerP2PL/8Adaf+FfkSip7c/vh+P8qrjpU9v/rl/GoPRgdL8VNHK+GvDviCFPmgjWCUj0Iyv9a5eCQSwq46MM17fqOiL4g+Gb6djLy2amP/AHwMr+orwHQ5Ga2MDA+ZExUisKbtKx4+U1rylB92ai5JwKeTt4HXuaTITgHnuaQVse6tR8b7CO464r2r4faiLvw8sBbLW7FB/u9RXiddz8NNT+y659ldsJcIV5/vDkfpms6i0PPzah7XCytutf6+R7DQelIDkVn65fppei3d65wsMTP+lYnxcYuTSR4T8Q9T/tbxtcIrZjt8Qrj26/rXP8k49aiike6uprmTJeRiSfUk5NTk+XkD73c+lVLY+9oU1SpqC6Il00iPVEA5Yq2T6V1enNjULf8A3xXH6ecapH9D/KuusDi9gP8Atj+dfNZsv3nyPIzRfvPkemWv+pFTZqvbH9yKmr488VC5oopM00BxvxDX5dNb2cfyrE8LkJr9izf89lwPxroPiAALTTnIzhmAH4VzHh98a5ZsT/y2T+dffZG/9ih8/wA2fTYL3sBbyf6ntzdajYZqRupqNq9Q+MIjUTVKaiagCNqibpUrdKjPv0oAiPT2qJjUrc1EaAImqI9alNRN1oAiao2qRqjagCM9aKD1ooAs3v8AyErr/rs/8zUa0++/5CV1/wBdn/maYtAEoqVetRCpk460ASDipRUQHGakWgDmvFR/0i3H+yawB1rb8UH/AE+Iekf9axB1r5HHO+Jn6nl1vjY4U5Tg5popygk4AyfQVxmQ/HGR0/lTgpAzgk9hTVbac965zVtRnN3IqSuqKcYU4xV06bm9Atc6XY5PIP5UoVv7p/KuMivbqWRUjuJGZiAFyck12kHgPxTLGrtJBHkZ2tccj8hXRHA1J/DqUqcpbINjf3T+VGxv7p/Kpx8P/E//AD3tv/Ag/wCFOHw/8Tf897f/AL/n/Cr/ALOrdh+wqdir5b/3TSFG/un8qu/8K/8AEv8Az2t/+/5/woHw/wDEmfmngx7Tn/Cl/Z1fsL2FTsUNuOWBA/nTG5P9K0rnw/q2kW27UWiZGOIwkm4g/lWaa5qlOVKXJIzlFxdmROKgerD1A4oiJFOc/vR/uimilm/1v4CkFfs2XK2EpL+6vyPKqfGx4IYYPUdDQFOTnjHX2pFGfYDqafuDgL0x0/8Ar12EjSc8DgCpofuy/wDXM1D0ODUsX3Jf9w0pfCxLc5KU/v2+tKKbJ/r3+tKtfI1f4kvVn7Hl/wDutP8Awr8iUVPbn98v41XFT2wJnUCoPRifRfh8f8U9Yf8AXBP5V8/eMNNHhz4i6haxptguz58Z7YbnA/HIr6C8Pf8AIv2A/wCmC/yrzX44aKWsNO16Ff3lrJ5MpH91uV/JgR/wKuZOzufJYKr7PFvzbPPx0pQaigkEsSuOjDNS10n2Kd1cWremXj2OoQ3Mf34nDj3IOf8AEfjVOhWKsCOoNSymlJWZ9LWk6XNpFPEcxyIHU+oIyK8++MGrG08NR2CN+8vJQCP9leT/AErX+HepC88MiBmzJaOYuvO3qv6HH4V5j8U9a/tDxn9hjO5LVBEfZjyce/SsOp8fg8I445wf2W/+B+hytsvk26j+M8k+lB71KybVGOV7GoCaJn1q0Q+xONTi/H+VdbYn/SoT/tj+dchaHGpQ/U/yrrLJv38X+8P5189mq/eL0/zPFzP4/ken2v8AqBU9VrQ/uRVjNfGvc8NC0dOtHTn9KTrzVJAcp8QRnTLBv+mrD9K5DRm26pbH/pqv867Hx+M6JaH0n/oa4nTDi+gPo6/zr7jIXfCL1f5n0+W64O3qe9N1NRNUjHjNRtXsHxZGajantUbepoAjb36VExqVuTmom5oAiao2qRqiY0ARtUTVK1RGgCNqiIzUhGaYxHT9aAIy2DwKKQ8GigCxff8AISuv+uz/AMzTFp99/wAhK6/67P8AzNMX5frQBKvHXrUinmohUgoAmU4NSj1qFalU0Acn4mbOqAekYrJRS7hR1NaXiFg2rv7KKzogxlUJjd2r4/Fa4ifqzy6ms2SNC6uFHzE9MVYjU2zsd+WAw2Oq+49abna5YkblOA38PTkVC77+BnaPug9vas3aOqJ0QsjK0mUBwfXvXGagSb6bB/iIrse4rjbzm7lP+0avD7tkdSz4bh8zxLpqkZBuE/nX0WvWvn/wkm7xXpg/6bg/zr6AWvoMu+CXqehhvhZKKeKjFPFeidI6iiigDk/HRxYWw9ZD/KuAPXNd547I+yWg/wBtv5CuDNfK5n/vUvl+R5WK/isiaoXrQgspLn5s7UH8RpzWunp8rzkt9a5oU5NXMlF2Ofm/1v4CkFal3pYbMlrJ5gA+73rKHU5r9jwDX1aml0S/I8qrFxk7jhS0lLXYZBUsX3Jv9w1EKkT/AFc3+4aUvhY1ucnL/r3+tKKbJ/rn+tOUEnAGTXyNX45erP2LAf7tT/wr8iRQScDk1ZgISUBTk85NQZCDavXuakg/1o/GoO+J9G+Hf+ResP8Argn8qh8U6OmveGdQ01x/r4SF9mHKn8wKl8O/8i9Yf9cE/lWmeRXKfDTk41W10Z8qaYXSJoJBho2IrQq/4103/hH/AIg3sQXFteHz0Hb5uuP+BZrPreDuj7bCVVUpKSJYYWmYhSABySafHaSyXPkgcjqewHrS2ays7GMqFA+fd6etS70VGZ/4wNwzjeM8MvuKbNZTabSOt8DaxFolxcpNIDbSxMxfphowWwQfbdXmRun1XWrvUHB3TSNJyc4LHOK055DcLIsjE712kjr9frVGztBaxld24k5JrK3vXMYYZRrOr1dr/ImbOMZ4qE9TUz1A3WlI6QtuNQh/3v6V1Vof3sf+8K5S3OL6E/7ddTbH50+orwM0+Neh42ZfEvQ9Rsz+5FWc+oqpZH9wPpVnNfGvc8EXNJmkzRSGc547GfDsR9Jx/I1wVk2LmM+jD+dd/wCNxnwyT6TrXG6bpbvtmnfyk4Iz1r7TIH/svzf6H0eWTjHDPm7s9vBzGp9VH8qY3SliKmCM7/4Bz+FI6kDOcj1r3D5B7kbVExqRjUZoERsaiapDUTUARt1qNutSNUTUARt9ajPNSHmomPYUAMc9hULVI3WomoAbu9h+NFJiigCzfEDUrr185/5molp99/yE7r/rs/8A6EajFAEy1KtQrUqmgCValWoVqVaAOO1rMmtTKoyeAB+FVo4ym9HABYZDg5HFXdROzVrtxIOuCV6p/wDWrOaQuccAZyQOmfWvkK9lUlJ92eXO3M2OaZ5F2tjGc8DqaaKMYwexoFczbe5mLXH3HM7n/aNde3Ck+1chLzI31row/US3NrwWm7xdp3tIT+hr3gV4d4FXPi+x46Fj+hr29a+gy7+G/U9HDfCSg1IDUQqRTXoHQSUUCigDjPHZ/d2g92/pXEBdzBR3IFdr48P/AB5j/e/pXFhtrhvQg18pmP8AvUvl+SPKxP8AFZoXxZfJs4jt3cH6VVmays28pojIw+8TVq/zuhvIxuC8n6VTaS1+0NcmQMCD+7K85oe/9bCe5Wm227C9tCfLyBIlVdTjVLoOn3ZFDCrBVk06YMuDM2EX61W1Nx58cQOfKQKfrX6tgv4cPT9EeXV2ZUpaSjNehc5haev+qm/3DUdSLkwzYHOw0S2HHdHJsC07AckmpchBtU5Pc1HIQsjqvUnk/wBKFr5Gp8b9T9hwP+70/wDCvyJAKng/1oqBanh/1gqD0In0Z4c/5F3T/wDrgn8q1Ky/Dn/Iu6f/ANcE/lWpXKfCVf4kvVnlPxq0czaXZ6xGvz2snluR/dbp+oH515vaK91Gpjx93JJOAK+iPEulx614evdPfGJoioJ7Hsfzr5704vY2kts7qdkhGQOGPQqw6itIPWx9Bk+IfI6fVFkb4bc/8s5Ymz/vZqtNM8xBfAwMAAYApHkMhGSQo4AznAprqV4/I1oe9GNtXuNpppaQ1LKuRtULdambpUJrKRLZHEcXsH++K6m3PzL9apeGdIOoXV/cOv7uyspJ/wDgRGF/qfwq5bn5h9a8LNPiXoeJj5qVSy6HqFgf9GX6CrWapaec2if7oq3mvjJbs8UdmkzSUhNAFDX7dbrRXVhlVkVyPoa4SRmvtV+zbisMQy2O9ejyRrcQS27NhZFK59D2NcVJ4b1ex1h5ha+bBKuGZHFfVZHiaVOhKM5Ja9fkepgK8YRcZOz6HqVq0Zs4MDI8tcH8KeflYDqrVn2t7BBZQxN5m9Y1XAjPGBU7XsI8tPnz1+4ele4sZh3tNfejwZRd2PYbSR6GomqF9StyxP7zr/zzNRNqMH/TX/v2aX13Df8APxfehcsuxOxqNqgbUIP+mn/fs1Gb+H0k/wC/Zp/XcN/z8X3oOV9iZqiPNNS6ilbaCwJ/vKRSseMDpW0KkKivBpryE1bcYx9OlRNUjdaiPerERsajantUbUARk80UhPNFAFm/P/Eyu/8Ars//AKEajU1Jf/8AITu/+uz/APoRqJaAJlNSr1qBamHFAEq9M1OoGCp27gcZJ6VDHjvjk/Nk9qeGJ5J/GgDidUmaTUbgZBAkPO0An61VFPuzuvJz6uf50yvjKj5pNnkSd2x6tj3B6inEY5HIpg6U4HHuD1FZEiOcRsfY1yL8sfrXWzjEDkdNprlSoyWPT+ddOHW40dJ4AjJ8WWzdgrn9K9nU1498Pfn8VRnH3Ynx+lewA19Dl/8AC+Z6OH+AlX2qQVEpp4ruNyYU6owafmgDiPHZ/fWg/wBlj+tcYeldj46Obu2HpGT+tccelfJ5h/vM/wCuiPKxH8Rk0F9JbDZgOn909qR7+1B3LZjf6kCqzVXeso1JJWM1JkN1fTzXfmltpU/KB0WqxJJJJyT1Jok/1jUlfsmGSVKPojyZttu4oNOpoBJwOtOAJOB1rciwoGeBT87becDrsOTTSQo2jr3NIeLeb/cNKWqGt0co3+tf609aY3+tb604V8lU+N+p+wYL/d6fovyJVqaL/WCoBU8GDIMnHWpO+J9GeG/+Rc0//rgn8q0ywrM8OceHNP8A+uCfyrQwd1cp8LV/iS9WHOa+ffiBp7aR47n4CwXIEiAKAOev6/zr6GAwK8w+Muj+fo1rqka/PaybXIH8Lf8A16admdeW1fZ115nmGaUNxhvu/wAqiicSRK3qKfW59ne6FZSp5/OmmnBhja33f5U1xtNSwuRtUeAg3MMnsKmICjcw57CoAkk8qxoC0kjBVHqScCspENnqHgfSjB8Odb1F1/eXschBP9xVIH65NchAeRXsz6ammeAZrBBgQ2DJ9TsOa8WtjkCvEzRax9D5WNb2s5z7s9P0xs2cf+6KuZqhpZzYxf7gq7mvjJL3mc4tJmkJxSE0WEKTUiXLKu1xvHvUBOKbmtITlB3iBZN0q/ciAPqartM5Ykscng0wmmk1bqSluFhS59TTC59TSE0wkmkkA4ufU03cT3P1ppOaYzcYHSqSAkDkyw8nG8VpMayA37yP2cVqsa+oyJ/uprz/AEMKu4w1GaexqJjXumQxqiapTzUTY70ARnIJHQ96Kn6k8RMOxZucUUALfkf2nd/9dn/9CNRKaTUXxqt4P+m7/wDoRqASilcC6pqVWAHNU1lC/WnCcetHMgLoOO9PDcHmqa3CjjPFD3ChDz2qXNWFc4+VszSH1Y/zpAagNxHuPzDr60v2iP8Avivj2nc8losA04GqwuIv74p6zxYyXAH161PKxWJZjttpSfu7TketcvNycj7vb2rcvbuM2smHH3cDmuaN2inG4HPUDmumhF2Y4o7T4djHiNm9IG/mK9XEleQ+B7hLS/mupG2RmPYpbjJzXfrr9qf+Wq/nXu4OShSsz0KLShqdGJKeJK50a9bD/loKeNet+z11+1ibcyOiEnvTxIPWucGuwHndS/2/B/epe1j3DmXcy/HDbr23x0EX9TXJE1r+J9UiuL6Jw4wI8dfc1hNcRYyrjHfnpXzGM97ESaPLr61GOY1A9I1zF/fH51C9xF/fH51hGLMkis33zQKTcCc+tKOTgV+z0dKcfRHlNaijJPHWpM7hgfe7n1phYLwp+ppMj1rTcLC0r8W83+7S5D/7386jnYLbS8/wmhvRglqcw3+tb604VdGga1Komisg0bjcp8wDINH/AAj+uj/mHn/v4K+PqTXO/U/WMJiaUaEE5dF+RWFSp94VMNA13/oHn/vsVKuha4owLE5PBO8cVPOjrWLor7R9B+HOPDmng/8APun8q1OK80sPE2p2ljBbCwIESBB8/oKtDxbqR4Nlj/gVY6Hy08O3Ju56DmszxBpqaxoV7YuAfOiZR9e1ce3izVR/y4/+PVE3i3WO1hn/AIHRoKOHkmmmePWyvBJNayjEkLlSD7VYJrU1vRNVvdcm1K2sRGJzl49/fuRVL+w9cH/Lgf8AvsVopqx9VRxlPkXM9SvmnqwVf3nfoPT3qYaJrSjc1gSew3io20XXCSTYsSf9sUnNFvF0X9orykg8nOe/rXQeAdN/tTxjZhhmK3Jnf8On61ijRtaI2tYNt9d44roPC0ureG2uJP7O3SzYG7f0UVDlHuc2KxUHRlGD1Z7frDq2h365620n/oJrwG2OVX6V19x4v1eW2libT2w6Mp+b1GK4mGRoTtmjkjI/vKRXkZmublcTwaUPZppnqOkt/oEPP8Aq9urA0vU7VLCEGeMHaP4hV7+1bTGTcxf99ivjp05cz0INIMO/SmFuc9qzjq1oT/x8Rf8AfQpP7WtP+fiPH++KOR7WFc0C1NLVQOqWg5+0R49dwph1a0/5+I/++hR7OXYLmgWppNZx1a0/5+I/++hSHVrT/n4j/wC+hVKEuwXL5bim5PUGqH9qWp/5bx+/zCmNq1p0E8eP94Vag+wrmgzAjj8RUZaqB1W1ByLiP/voU06paEZE8fuNwq+RvoIvluV/3h/OtgtXK/2lbuQqyqWJGADmtv7QSK+hyT3YzT8jOorltjURYVAZyexphlJPFe9dGdiYnNNZgRgdf51C03GBURlouKxKSc0VD5oPUHPtRTuFhdUJ/ti9/wCu7/8AoRquCQMnr2qzqYC6vek9TcPgf8CNVhUcpAoJJ708ZpAKkAFHIKwgBpwXPBGRTgOKeFpezQrGdJoenyOWe0iYnnO3rTf+Ee0z/nyi/wC+a11HY9KkEYHJ6fzqfYQ7C5EY6+HdM6myix/u9aU+HtNY82UXHT5a2duaeEFHsIdhciMQeHNM/wCfKH/vmpY9Dso/uWsS/RAK2Qg9KeIx6UKjBdA5EZS6ZCBxEv5U4adH/cFa4jHpTxEPSn7KIciMb+zk/uClGnjP3K2liB7VJ5Q7Cn7KInAwjYZ4CcUn9nn+5XQCJfSniEelP2MOwuQ5WfQ4bnHm2qPjpuFQDwzag5Wwh/75rshCPSniEelHsafYXsziG8L2xHy6fD9NtQv4Wjx8umQn/gIrvxCBThAp6CqVGl/KL2R47d+HNfiuXW20x5Ys/KVdRx6cmojofiVRtXR5j6nen+Ne0iAUogX0r1Y5lUikjneBg2eJ/wBg+Jv+gNN/32n+NL/YPif/AKA03/faf417aIFz0pwgX0FV/alTsL6hA8RGgeJ/+gNN/wB/E/xqWPwx4kuX2TaY8UbfeZpFPH4GvavIX0FL5I9KTzOq1YpYCmnc4a20rUY41RoVAUAADtVxNNuz1jFdcIRS+SB2rgbj2O1XXU5ddNnA+4M08abLj7orphCPSjyR6VPu9irs5waa/wDdFPGnH+6K6HyR6UeUPSlZD5pGCNO45UUv9nf7Ire8oelJ5YpWRXMzD/s4f3R+VKNOUclB+Vbflik8sUuVBzMxv7OQ9VFH9nR/3BWwYxSFBS5UHOzI/s6P/nmKP7Pixjyx+VapQUhUUuRD52ZX9nQ/881/KkOm256wxn6qK1NlN2DqaXs0HOzK/siy72sP/fsUh0qy/wCfSD/v2K1CvNMK1Dow7BzMzP7Ksv8An0g/79ikOl2X/PpB/wB+xWkVphWl7Cn2Fcz/AOzbPGPskGPTyxTG0yz/AOfSD/v2K0CBTcY+lHsIdguZ502z/wCfSH/v2KadNsz/AMusP/fsVfZaY3tR7CHYLlFtPs+gtYcf7gqM6fZ/8+sP/fAq8aYaPYQ7BconT7T/AJ9of++BTPsNoOltF/3wKutUZo9hDsO5UFpbIcrBGp9kFOIA6CpjUZBPSmqUVsK5H17UxjjgVIxGMD/9dRNVciC4xjTDTmqNqdguNJopDRRYLlnVP+Qxe/8AXd//AEI1XFT6p/yGL3/r4k/9CNV1qiSUVItRKakBoAlFPFRg1IuOp6UASqO/apAexHFRBiaeKAJcYp4qNT2PSpBkd6AsSCniowaeDQFiUVIvNRKc08H0oFYlHp2pwqNTTwaB2JAPeniowaeDQKxIBTgKYDTweaLjsPApw4pgPpTgadwsPAp2KYDTgc0XCw7FOApgNODUXCw7FKKaDS5xRcB+KMU0Gl3UXAdRTQaXNFwFopu6jdRcBcUUm6k3e9FwFJppoJpCeKLgITSGkJpM0XADTTQTSE0rjA9KYTQSaYTQAE009KCfemE0ABphNKTUZNAATTCc0E5prEUAIWHTtUbfpSsaYTQAhNRk0rGoy1ACMajJpxNRk5NACE5NRsewpzN2FRk0AMJpjGnE1ETQAhNRsaUmmE0ANJopCaKALOqn/ic33/XxJ/6Earg1Nqp/4nV9/wBfEn/oRqsDQBODTwahBqVDxk9P50ATIeMnpTw2ah3ZNPDUCJwaeDUAapAaAJwakVux6VXU1IG96ALAOKetQo35U/d+VAEwb8qeDUINODUAThqeGqAN71IGoAmDU8GoA1SBj2oAmBpwaogeOKUNQBNmnA1CGpwagCcNTgfeoA1ODUAT7qUGoA3vT91AyXNLmoQ1Lu96BEufelzUWaN1AEu6jJqPJo3UDJM0ZqLcaNxoAlLU3NM3flSbqBEm6mlqYWpNxoGPLZpM1GWpNwxzQA/PemFiT1ppf3pC1ACls00mmk+9NLUALkUwtSFqaWoAUtTCc9KTNNZuw6UADN2HSmE0hb3phagAJphNBb3qMt70ALuxUbeooJpmTQAE5NRs3YUrnjjpURNAATUZagmmE0ABNRk0E0wmgBGNRlqG9qaTt7/N/KgAO0HDE59qKiJ5ooAt6sf+J1f/APXxJ/6Eaqg1Y1Y/8Tu//wCviT/0I1WXpk9KAJl6ZPSn78/Sot2TTg1AEwNSA1CGFPDUATqwxUgIqKKKSX7ik+9Wfsc4HQH8aAGg1IGqEhkbawIPoaeDQBOGqRW4quGp4egCcNTwagDU9WoAsA04GoA1PDc8UAWAacGA6GoN2BgU4NQBYViKduquGp4bFAE4anBqgzShqAJw3NO3cGoA3Snhjj0x+hoAmyO3T69aUNUAanBqAJ93tS7qg3U7dQBLupd1Q7qXdQBLuo3VFu9aN1AEu73oz71Fuo3UASbvekLVHvoAZugoAfuFJuppRxzimE0ASFqaWzTC1N3GgCQtxTS1RljSFjQA7dTS1MLU0sRQA4tTc5pu4mml/TpQA5m7Uwt69KYWppagBxJz1qNj70b+3UUxmoACajJoLUrNvxjJ749R7UAIo5UtnaeM0yUbWPYHoM9KdJL9OmBjoR9KrkigALYqMmgmmE0AIT70wmgmmE0ABNRk0E01jt+v8qABjt+v8qiJoJphNAC5FFR5ooAuat/yG9QJ6C5k/H5jVTdmp9ZOdcv/AGuZP/QjVQGgCcGng1CDTwaAJwas2kXnzhT90cmqYNaGmMBM47leKALTzSPL5FvhQvBI7U9YZQfkucv6ZqvbkhrmMcSHOPeohEYoBMSyybsAEUAXs/aUaORdsycj3qqDVsn/AE6Fh1KHdVEv85x0yaAJQakBquDUgNAE4ang1ADTwaAJwaeGqANTg1AE4anBqhDU4NQBOGpwNQBqcGoAsBqcGGcZquD+Xc1KzAfLjgdvX3oAlLjoe360BveodxJ5NLuoAnDUuag3U7dQBPmjPvUO40oagCbPvS7sVDuxRu9aAJt1G+oN1Ln3oAm3Um6os+9JuoAtRAMSzYwtG95idp2qKjiO6CQDrTAxa3wuSQeQKAJ/nAyj7vamOwdPMHBHDCoxmOSPBOW6igsAZx2x+tACZ96TcKi3Um+gCQt700tUZaml6AJCfemFqYWppagCQtx1phYUwtTS1ADiaaT70wtTS1ACk00mmk0Lyw3ZwfwzQAL8zdcEDih5QwJwQ/H4UkkoznHI6ccr7VAWoAVjUZNBNRk0AKTTCaC1MJoACajY0E00nb/vfyoAC236/wAqiLGgkUwkUABY0wk0E1GTQAuaKjJ5ooAuayf+J7qH/XzJ/wChGqgNWNaONe1H/r5k/wDQjVQGgCYGng1CDTwaAJwalhmaGVXXqKrg08GgDXLW12Q4k8qT8qXbBEwea4MxHRc5rJBqRTQBfN2zNI+MMw2j/ZFRA1AGp4NAE4anBqhBp6mgCcHnA60/NQBscD8TTg1AE4anA1CGpwagCcGng1XDU8MaAJwacp3HGcd6hQ5bpnAzg1JuAVcE/wB5TQBMH2jGWwCcEdDSZFQ7yx5OaUNQBYD4pdw6g1AD704NigCbdnvShqhz6Gl3UATb6duxUIbHWjfQBNv9aN1RbqN1AEu6l3VDvo3UATbj60m6ot3vRuoAnjmMbZ6g9akIjc7kk2H0qnupC1AFvfHFyG3vURlJTb6nJPrUO6k3UASFqbuqMtSbjQBIWpMk1FuzSF+w6UAPLelNLe9MLU0tQA8mmE00tTCxxQA8mmFqaWpVI2sW+7wMjqKAFVd+4lgoFDyHbyGBKgbT0psjlH4OHHyn0NQs+4kk5NAAW96Td2PSmFqaWzQArHBphNJuGMHpTWOO9ACE0wtQTTSdv+9/KgBS236/yqImgmmE0AITTCaUmoyaAAmmE0E0wmgBSaKjJ5ooAu60f+J9qP8A19Sf+hGqYNWdbP8AxUGpf9fUv/oZqmDQBMrc1MPn56Edarpz9B1NP39McAUATbgenFODVGDv5H3u49aUHNAEwanhqgBqQGgCUGpAagBqQc9OtAE6ENx37U/O3gde9QBscD8TT1bd169jQBKGpwNQ5wacGoAnDU4NUINPBoAlDVIrduxqANmn7sfWgCbJUgg8jvTvMLck5qAOOh5p2cUAShqcGqHdTs8UATBqduqDdTg3vQBMGxTs4GfyqENjnv6UBznmgCbdS7qiz78UZHrQBLupd1Q7vel3UAS7qN+Dmot1KGHU0AS54z2pN1Rb+c0bh1FAEm6jdURYUZoAfuo3VHupu6gCUtSZ3fWow2aQv2FADy3YU0mmls/WmbqAHk8U0tTd1NLGgBxamlqaWpuc0ASZ3cfrTN5jY7SRTWYYwKbvyME/jQAMxJJJyTTCaQmmlqAAmmk0hNNJoACabu7HpSE0hbbwOv8AKgBWOz61EWpd3GD0qNuDQAFqYWxQTUZNAClqYTQTTCaAF344PIPakYBBu656UhwoyevYVHvOTnkHrQAhY5ooKnPy8j1ooAta4f8AioNS/wCvqX/0M1UTn2A6mrOuH/iodS/6+pf/AEM1T35AA4AoAm39hwtKDUQNOBoAmU45qYHfyPvdx61XBpytzQBMGp4NRFg3PQ96cDmgCZTk8VJuAGAee5qENgYHXuaAaAJw1OBqENTw1AE4fI569jTgfeoA1OBoAnBp4b0qAE1IG28Dr/KgCbdt470bqhDU4GgCYNTg/Y9KgBp2786AJycUoaog/Y9KN1AE+6nBsDJ6+lQg7eT17Cjdk0ATbsn3pd1Q5pQaAJg+KXd+VQ7qUNj6UAS7qXdUOaM+tAEwbuaC+aiLZo3UASbqXeRyKi3UmaAJtwPI/L0pu6owxByKCR2oAkLUmcnrUYJNBfsOlADy/YdKbupm40hagB++guDz3qImk3UAP3UhaoyaTqeKAH5yaazgcCmlscD/APXTCxoAcWppam5ppagB+/sfwNRscHBppNIXyMH8KAFLUwtSE0hO3/e/lQApbb/vfyqMtSE0wmgBxamhhjB6U0mmE0AOfg1GTSl+MHkVGWoACaPujJ69hTd2DnGfSmFieSeaABmycmmE0hamk0ABbFFNzRQBd1048Ran/wBfcv8A6GapA1b10/8AFR6n/wBfcv8A6Gaog0ASg08GoQaeDQBMDTgaiBp65JwKAJgc/WpQcKQD83eoNwUYB57mgNigCYGnhqjB3jI+9/OgN70ATA08NUANPBoAm3U4HpUIPIA61IG28Dr3NAE27bwPvdz6UuahBpQaAJw1ODVAGpwagCYH3p26oQ1OD0ATBqkVgBlu9Vwccnr2FLuyeetAExPPJo3VGH4welGSDQBMGpd1Q7sUu6gCYNS7qh3UoPc9KAJgeMk8Um6ot+TRuoAmzRmod1G73oAm3Um6ot3vRuoAl3Umcmowc0hfsOlAExYbfl6d6buqMORQWHUflQA/dTS2aZupu6gCTdTS1MLUmSTQA8Ek0hfHA/8A101nGMDp60wtQA8tTS3vTC1NLUAPLU0mmFqaWoAcTTc0hNIWC9Dz/KgB+4Abf4vWoicEg9aaWo37uD17GgBCaaTSMcHmmE0AOJphNITTSaAAmkbgc9ewozt5PXsKjJycmgAJphNBNMJoACaaTQTTCaAAnmim7sUUAXtfP/FR6n/19y/+hmqINXNfP/FSap/19y/+hmqANAEwNOBqINThycDqaAJlJJwM1IW2jAPPc1Du28Dr3NANAEwNPBqEGng0ASg1IDv6fe/nUANOVqAJg1OB54qMHf0+96etODbOB17mgCbdt4HXuaAahDU4GgCYNTt1Qg04NQBMGpwaoQacDQBKGp4O3k9ewqIHHJHPYUbs96AJd3PWnBqh3U4NQBLupwcdD0qEGlDUATZwf60ZqMN2PSncDk9O2O9AEgPGT0/nQWyaiLZOTRuoAk3e9KGqPdRmgCXd70ZqLNGaAJN1KDmogSaC3YdKAJC+eB0pN3vTN2KTdQBIWpN2Oajz70m6gCUnIyPy9KYWpoYg5FGN3K/j7UAO6nFIzjGB0/nTCwAwOn86buoAfmmk00tTS1ADy1NJpu6mlqAHbqQtTM5pS2zj+L+VACltvHU/yqMmkzTN1ADiaaTSFqYTQBJu3DB69jUbEg4NNJo3Bhgn6GgBC1GdoyevpSH5Pvfe9PSoy3rQApbnrTC3NITTCaAFJppNITTSaAFJphNITSADq3T+dAB8x6Amims5J9PYUUAaHiD/AJGTVP8Ar7l/9DNZ46UUUAPFTW/+s/4CaKKQDe1OFFFMB608daKKAHDrSjrRRQBLD/rVob7zfWiigBR0p46CiigBe9OHU0UUAO709eooooAkm+/TR0oooAcKUUUUAKKTvRRQA7vUsn+rSiigBlFFFADhSUUUAHrQelFFAEi/6lqjoooAQ0CiigApKKKACnR9G+lFFAEVIelFFACdqaKKKAGmm9qKKAHJ/rBTH/1h+tFFADKaaKKAGnpTaKKAGmmj7w+tFFADrj/W/hUDUUUANNNPSiigBnamnrRRQAw9akf/AI94/qaKKAKzdaKKKAP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655755" y="1959114"/>
            <a:ext cx="6151418" cy="33239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14149A"/>
                </a:solidFill>
                <a:latin typeface="Segoe UI Black" panose="020B0A02040204020203" pitchFamily="34" charset="0"/>
                <a:cs typeface="Segoe UI Black" panose="020B0A02040204020203" pitchFamily="34" charset="0"/>
              </a:rPr>
              <a:t>超文本标记语言，</a:t>
            </a:r>
            <a:r>
              <a:rPr lang="zh-CN" altLang="en-US" sz="2400" dirty="0">
                <a:solidFill>
                  <a:srgbClr val="14149A"/>
                </a:solidFill>
                <a:latin typeface="Segoe UI Black" panose="020B0A02040204020203" pitchFamily="34" charset="0"/>
                <a:cs typeface="Segoe UI Black" panose="020B0A02040204020203" pitchFamily="34" charset="0"/>
                <a:hlinkClick r:id="rId3"/>
              </a:rPr>
              <a:t>标准通用标记语言</a:t>
            </a:r>
            <a:r>
              <a:rPr lang="zh-CN" altLang="en-US" sz="2400" dirty="0">
                <a:solidFill>
                  <a:srgbClr val="14149A"/>
                </a:solidFill>
                <a:latin typeface="Segoe UI Black" panose="020B0A02040204020203" pitchFamily="34" charset="0"/>
                <a:cs typeface="Segoe UI Black" panose="020B0A02040204020203" pitchFamily="34" charset="0"/>
              </a:rPr>
              <a:t>下的一个应用。</a:t>
            </a:r>
          </a:p>
          <a:p>
            <a:r>
              <a:rPr lang="zh-CN" altLang="en-US" sz="2400" dirty="0">
                <a:solidFill>
                  <a:srgbClr val="14149A"/>
                </a:solidFill>
                <a:latin typeface="Segoe UI Black" panose="020B0A02040204020203" pitchFamily="34" charset="0"/>
                <a:cs typeface="Segoe UI Black" panose="020B0A02040204020203" pitchFamily="34" charset="0"/>
              </a:rPr>
              <a:t>“</a:t>
            </a:r>
            <a:r>
              <a:rPr lang="zh-CN" altLang="en-US" sz="2400" dirty="0">
                <a:solidFill>
                  <a:srgbClr val="14149A"/>
                </a:solidFill>
                <a:latin typeface="Segoe UI Black" panose="020B0A02040204020203" pitchFamily="34" charset="0"/>
                <a:cs typeface="Segoe UI Black" panose="020B0A02040204020203" pitchFamily="34" charset="0"/>
                <a:hlinkClick r:id="rId4"/>
              </a:rPr>
              <a:t>超文本</a:t>
            </a:r>
            <a:r>
              <a:rPr lang="zh-CN" altLang="en-US" sz="2400" dirty="0">
                <a:solidFill>
                  <a:srgbClr val="14149A"/>
                </a:solidFill>
                <a:latin typeface="Segoe UI Black" panose="020B0A02040204020203" pitchFamily="34" charset="0"/>
                <a:cs typeface="Segoe UI Black" panose="020B0A02040204020203" pitchFamily="34" charset="0"/>
              </a:rPr>
              <a:t>”就是指页面内可以包含图片、</a:t>
            </a:r>
            <a:r>
              <a:rPr lang="zh-CN" altLang="en-US" sz="2400" dirty="0">
                <a:solidFill>
                  <a:srgbClr val="14149A"/>
                </a:solidFill>
                <a:latin typeface="Segoe UI Black" panose="020B0A02040204020203" pitchFamily="34" charset="0"/>
                <a:cs typeface="Segoe UI Black" panose="020B0A02040204020203" pitchFamily="34" charset="0"/>
                <a:hlinkClick r:id="rId5"/>
              </a:rPr>
              <a:t>链接</a:t>
            </a:r>
            <a:r>
              <a:rPr lang="zh-CN" altLang="en-US" sz="2400" dirty="0">
                <a:solidFill>
                  <a:srgbClr val="14149A"/>
                </a:solidFill>
                <a:latin typeface="Segoe UI Black" panose="020B0A02040204020203" pitchFamily="34" charset="0"/>
                <a:cs typeface="Segoe UI Black" panose="020B0A02040204020203" pitchFamily="34" charset="0"/>
              </a:rPr>
              <a:t>，甚至音乐、</a:t>
            </a:r>
            <a:r>
              <a:rPr lang="zh-CN" altLang="en-US" sz="2400" dirty="0">
                <a:solidFill>
                  <a:srgbClr val="14149A"/>
                </a:solidFill>
                <a:latin typeface="Segoe UI Black" panose="020B0A02040204020203" pitchFamily="34" charset="0"/>
                <a:cs typeface="Segoe UI Black" panose="020B0A02040204020203" pitchFamily="34" charset="0"/>
                <a:hlinkClick r:id="rId6"/>
              </a:rPr>
              <a:t>程序</a:t>
            </a:r>
            <a:r>
              <a:rPr lang="zh-CN" altLang="en-US" sz="2400" dirty="0">
                <a:solidFill>
                  <a:srgbClr val="14149A"/>
                </a:solidFill>
                <a:latin typeface="Segoe UI Black" panose="020B0A02040204020203" pitchFamily="34" charset="0"/>
                <a:cs typeface="Segoe UI Black" panose="020B0A02040204020203" pitchFamily="34" charset="0"/>
              </a:rPr>
              <a:t>等非文</a:t>
            </a:r>
            <a:r>
              <a:rPr lang="zh-CN" altLang="en-US" sz="2400" dirty="0">
                <a:solidFill>
                  <a:srgbClr val="14149A"/>
                </a:solidFill>
                <a:latin typeface="Segoe UI Black" panose="020B0A02040204020203" pitchFamily="34" charset="0"/>
                <a:cs typeface="Segoe UI Black" panose="020B0A02040204020203" pitchFamily="34" charset="0"/>
              </a:rPr>
              <a:t>字元素。</a:t>
            </a:r>
          </a:p>
          <a:p>
            <a:r>
              <a:rPr lang="zh-CN" altLang="en-US" sz="2400" dirty="0">
                <a:solidFill>
                  <a:srgbClr val="14149A"/>
                </a:solidFill>
                <a:latin typeface="Segoe UI Black" panose="020B0A02040204020203" pitchFamily="34" charset="0"/>
                <a:cs typeface="Segoe UI Black" panose="020B0A02040204020203" pitchFamily="34" charset="0"/>
              </a:rPr>
              <a:t>超文本标记语言的结构包括“头”部分（英语：</a:t>
            </a:r>
            <a:r>
              <a:rPr lang="en-US" altLang="zh-CN" sz="2400" dirty="0">
                <a:solidFill>
                  <a:srgbClr val="14149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Head</a:t>
            </a:r>
            <a:r>
              <a:rPr lang="zh-CN" altLang="en-US" sz="2400" dirty="0">
                <a:solidFill>
                  <a:srgbClr val="14149A"/>
                </a:solidFill>
                <a:latin typeface="Segoe UI Black" panose="020B0A02040204020203" pitchFamily="34" charset="0"/>
                <a:cs typeface="Segoe UI Black" panose="020B0A02040204020203" pitchFamily="34" charset="0"/>
              </a:rPr>
              <a:t>）、和“主体”部分（英语：</a:t>
            </a:r>
            <a:r>
              <a:rPr lang="en-US" altLang="zh-CN" sz="2400" dirty="0">
                <a:solidFill>
                  <a:srgbClr val="14149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Body</a:t>
            </a:r>
            <a:r>
              <a:rPr lang="zh-CN" altLang="en-US" sz="2400" dirty="0">
                <a:solidFill>
                  <a:srgbClr val="14149A"/>
                </a:solidFill>
                <a:latin typeface="Segoe UI Black" panose="020B0A02040204020203" pitchFamily="34" charset="0"/>
                <a:cs typeface="Segoe UI Black" panose="020B0A02040204020203" pitchFamily="34" charset="0"/>
              </a:rPr>
              <a:t>），其中“头”部提供关于网页的信息，“主体”部分提供网页的</a:t>
            </a:r>
            <a:r>
              <a:rPr lang="zh-CN" altLang="en-US" sz="2400" dirty="0">
                <a:solidFill>
                  <a:srgbClr val="14149A"/>
                </a:solidFill>
                <a:latin typeface="Segoe UI Black" panose="020B0A02040204020203" pitchFamily="34" charset="0"/>
                <a:cs typeface="Segoe UI Black" panose="020B0A02040204020203" pitchFamily="34" charset="0"/>
                <a:hlinkClick r:id="rId7"/>
              </a:rPr>
              <a:t>具体</a:t>
            </a:r>
            <a:r>
              <a:rPr lang="zh-CN" altLang="en-US" sz="2400" dirty="0">
                <a:solidFill>
                  <a:srgbClr val="14149A"/>
                </a:solidFill>
                <a:latin typeface="Segoe UI Black" panose="020B0A02040204020203" pitchFamily="34" charset="0"/>
                <a:cs typeface="Segoe UI Black" panose="020B0A02040204020203" pitchFamily="34" charset="0"/>
              </a:rPr>
              <a:t>内容。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219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232212" y="5039172"/>
            <a:ext cx="464423" cy="464423"/>
          </a:xfrm>
          <a:prstGeom prst="ellipse">
            <a:avLst/>
          </a:prstGeom>
          <a:solidFill>
            <a:srgbClr val="02A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32211" y="0"/>
            <a:ext cx="2679216" cy="914400"/>
            <a:chOff x="232211" y="0"/>
            <a:chExt cx="2679216" cy="914400"/>
          </a:xfrm>
        </p:grpSpPr>
        <p:sp>
          <p:nvSpPr>
            <p:cNvPr id="7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60757" y="251403"/>
              <a:ext cx="25506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#HTML#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utoShape 6" descr="data:image/jpeg;base64,/9j/4AAQSkZJRgABAQAAAQABAAD/2wBDAAgGBgcGBQgHBwcJCQgKDBQNDAsLDBkSEw8UHRofHh0aHBwgJC4nICIsIxwcKDcpLDAxNDQ0Hyc5PTgyPC4zNDL/2wBDAQkJCQwLDBgNDRgyIRwhMjIyMjIyMjIyMjIyMjIyMjIyMjIyMjIyMjIyMjIyMjIyMjIyMjIyMjIyMjIyMjIyMjL/wAARCAHx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T1sf8VBqX/X1L/wChmqYFX9bH/E/1H/r6l/8AQzVICgBQKcBSgU4CgAApwFKBTwKAACpFXA3Hp/OhV7npTwfXpQA3kmnYp2zH0pwFACAU4CnBacFoAQCnBaUCpFTuelACKnc9KXqadjNOC0ANC0oFPC0oFADQtOxTgtOAoAaF9acqZp4TNOx2HSgCPHYdKULUm3PTrRtoAZil20/bTgtAEe2jbUu2gL2oAj20balxjgUbaAIttG2pdtGygCLaKNtS7aMUARYpNtS7RS7cUARbdvUc00r3qbGeD+dNK4PSgCHbSYqbbSYoAh20hXFTFfamlaAISDRtwMn8qm24GT+VMI9aAISCTk03FTFaaVoAhIphX0FTlaaVoAhIphFTFaTbnk9KAIjH8uSeKjbJ+lTknP8ASmMvGR0/lQBARTCKmI4phFAERFMIqYimleKAICKaVNTbcmmtyMDpQBARTCKmIppFAEJFMIqUimkUAQlTRTyKKANLWh/xPtR/6+pP/QjVMCr2sj/ifah/18yf+hGqgWgAAqQCkAp4FAABUqqAMnp/OhEwMnp/Onck0AJ1OTTwKAKeBQAqccHpTtuPpQq1IOOMZFADQKeFp23HuKeq9z0oAaF7npTsZp2M04CgBoWngUoWnhaAGhacFpwWnAUANC04Ln2p4WnY4wBQAzHYdKXbT8UoWgBu2nbc8jrTtppQtADAtLtqXbnnvQFz0oAj2807bin4wKNtADNtG2pNtG2gCPbRtqXbSbfagCPbRtxUm2l2469aAItuOaQrUu3mk20ARbaTHY1NtpNtAEJSm7anxximlcUAQlaNuOT+FTbMcmmEZNAEJGabtqYrTStAEJWmlamK00rQBCVppHFTFabt9elAEO3jJ6UwjJ9qnYZphFAEBFNPBqYrTSKAIigxkdKiIqxjHSmMueQP/rUAQEUzbk+1T7M/SmP6DpQBC/IwOlRkVOVqMrQBCRTCKmIphFAERFRkVMRTSuenWgCEjNFS4VeCCT7UUAX9ZH/E91D/AK+ZP/QjVQCrusD/AInmof8AXzJ/6EaqgUAAFSog6t0/nQqgDJ/L1p2SetACsDnn8KUCnKOx6fyp23FAABTwOaAKeBntQAAU8Cl2FeCMfWp449jgyJwRxu6Z96AI4wO/T0p5HPt2pSgVsAg/SlAOMdqAEC04DFOApwFACBaeFpwWnBaAGgU9VzTlXNO29h0oATbkcdKAtPAxTtv5UAMC07bTwtKFoAbilC0/bS7aAGheeBTtvHHXvTgOMU4LQBEFpcVJtzS4oAj20be1SbaXbQBFijFS4pduPrQBGF9etN289DUuKNoPWgCLbSYqXbijFAEO2k21NtpNvPSgCHbRjjnrU20AEEDPbNMK/jQBCV5560hWpiDTStAEG32pCtTFeKaVoAhIppWpitJs9elAEGzuelNZec9u1TMM00jAx2oArkU0ipiKYRQBCRTCKnIphFAEBHFIBznt3qUj2phBxjtQBG4yPl+76VCy1Y6VGRQBARTSKmK1GRQBCVphFTkUwrk8UAQFc9KCoAIB+bvUjDaMDr3NRmgCLFFS5U8kHPtRQBe1cf8AE8v/APr5k/8AQjVZV4yenp61c1ZR/bV+zdPtMmPf5jVXqeaAF6mnAUAU8CgBQKkXjg9KQCngUAG3mpY/lYHGaaBViFSCxHDjkCgByj94CR93+EjnHrQ7Ek8gk8Ej+L0pWcMOAQSck5pAKAACnheKAKkC0ANAp4HpSgU8CgBAKeFpQKeBQAmOOKcFpQKeBQA0LTgKcBTgtACKhY4UEmphav3IFSn9zGET7x70CFR/rJCGPagCJoXQZYceopu2rOGixubdGaY8e1yB06igCILTgtP20oWgCPbTttSbaNtAEe2l21JtpduOtAEW3H1o21JtpdooAi20m2pttJt9qAIsZ60m2pttJtoAh29sUoGMn8M+lSAYGR+NIVHp2oAhI9OB6UhXmpttN20AQlaaVqbbSEUAQle9MK1OVppFAEO2mEZqYimkUAQFaaVqcimFaAICKEgeU/KvHrUyR75FX1NTyljIIIvlwOcUAVjYyY+8ufSqssLxHDrj3q8YIw20znf9aPm3eRPghvutQBmEVGRVmRCrFT1BxURFAEBFMIqcioyKAISKjK1ORmmFc8UAQEZ4pG+Xgde5qZht4HXuaiIoAhIphFSkUwigCEiinmigDQ1cE63fE/8APxJ/6EarAVb1Yf8AE6vv+viT/wBCNVwKAFAp4WkUVIBQAoFPC0gFWI4soWyd2cAAd/egB0UZRssnP8O7gE05nJPBP1PX6UjtksMYJPzc5FAFAAFx1p4WlUdj/wDqp+3BoAAKeBQBUgWgBAKeq0qrTwOw6UAIBzTwtKBTgKAEAp4FKFp4WgBAtOA6H3pQKeBQBLKMSo/akMe6Us33DznNORxt2OMjsaXy4f75PtQA1R/o7A8jPFK68qPRRTid2ABhR29aMEkk8k0AR7acFp4XvS7aAGbaXbUgWlxjtQBHtAo2+1SBaXb7UARbaNtS7aNtAEW2jFS7aTaKAIitGMZ4wakx0xz7e1JtBHT6UARbaNtSlaQigCErSFam2+1N20AQkU0rUxFIV79qAICtN21MVppFAEJWmFanK0wigCArTSvFTFaYVoASDidc+4p2Nl25bjcODUZGOR1qbzI5UAmGCO4oAqtBtjdpMg/wnPWnupKW2fvZp5S2TneX9BULzM0m/ABxhfagCC4+adyPWoCtTEUwigCArUZFWCKjK+lAEBU5ppGOB17mp2AA4/E1ERQBCR7VGRUxFMK0AQEUwipitRkUARYopxHNFAGhqo/4nN9/18Sf+hGqwFW9UH/E4vv+viT/ANCNV1FACgVIBikA5qVVyPm/CgCSKPcoBGdzYGByp9aeWO8sCQx+9g8E1Gu5ScEj6GnqKAFAp4FIBUoFAABUijjBpFFSAUAAXBqQLQo7Hp/Kn47dqAEA/KngUAVIq0AAWnAU4LTgKAEAp4FKBT1HagBoXnpT9tO24/GnBaAG7acBTgtOC0ANC07bTwtLtoAaFNLtp4U0u3AoAZil208LS4oAj20u31qTbRtoAZijAp+2l20ARbabj0+tT7aTbQBEF9qTbU22k20ARYFNK1NikK0AQ7aaRUxWk2+tAEJX1ppXNTEZppWgCAjmmkVMVppWgCBh7U0ip8UwrQBAV5ppFT7c0xhQBXIppFTFaYVoAgIpjCpyKjIoAgIphFTstMx2xQBAQaYeOKnZdo4/OomWgCBhTCKmIphFAEBqMipyKjYUAQlTjNR7ecZxU/IPFNdRgkde49KAFaJGdtySAg4OxeD70VH5kg4Dtj60UAXNUH/E4vf+vh//AEI1XAq1qY/4m97/ANd3/wDQjUKr3PSgBVHc9KkHNNHJqQCgB6jdwfzpwHOKQCpFGeD+dACqKeBSAEVIooAAKlVaFWngZ+lAAB6dKkUdqQCpAtAAFp4FKB2p4FAABTwtKBTlWgAVafjFKBgU4LQAAU4LShaeB2oAaBTgtOC04CgBoHFOApwWnhaAGbeaULzTwtKBQA3bS7aeF9qXbQBHtpdtPC4pcUAR4oxUm2jb7UAMx7UhWpMUYoAi20hWpStJtoAi20m3ipdtJigCLbTSKmK0wigCIrTStSkUhFAEJWmFamK00rQBAVppXNTlajYdu1AERHHFRkdqnIqMigCBlxTSKmIpjLQBARTCKmNMIPpQBCVpjDA4qZuBgVERQBEePpUbD8qlYUwjFAEDCoyKnIqMigCAimFamIppG36/yoAgPyj3qM5ByKlIqNhQBGVDHIOPailI5ooAv6io/te9J6ee/wD6Ear9as6nzq15/wBd3/8AQjUCigByipAOKaoqQCgByipAKRRUgFADlAPX86kVOaaq1KORigAHp2qQCkAqQLQAqingUgFSAUAKBTwKAKeq0AKBmngYoA7U8LQABaeFpQKcBQAAU4ClAp4WgBNtOC07FOAoAQClAp2KcFNADQOKXbTgvFOxQA0LShafigCgBuKTFSUUAN20badRQA0ikxT6KAI9tJtqWkxQBERSFealIpCKAIStNK1MVpuKAIStJipStNIoAhIphWpyKYRQBCR+VMZamxTCKAISKYRUxFMIoAgIphFTkVGRQBAy01hgYFTkY4/WomGKAICKjIqdhUZFAELComFTkVGwoAgIphWpmHNMIx9f5UAQkbfr/KoiOamYVGRQBCwqIip2FRkUAQkUU4g5ooAvaiP+Jtef9d3/APQjUCirGoj/AImt5/13f/0I1CooAcoqVRTAKlUUAOUVIq5pFXNSAenSgBw9O1PUc0gFSKKAHKM8GngYNIBUq89aABRUgFIBT1FADlWpAMdKQDHSngUAKBUgFIBTwKAACngUAVIBQAAU4LSgU8DFACAU4ClAp4WgBu2nAU7FLQAgFLRRQAUUUUAFFFFABRRRQAUUUUAFFFFABRiiigBCKaVp9FAEJFIRUpFNIoAhIppFSkUzFAEJFNIqYioyKAISKYVqcioyKAICKYeKnZajIoAgIphHY1MwqNhQBCy4qNhxU55GDUbLQBAwqMipiKYwx9aAIWGPrULCp2FRMKAIiKiIqZhio2FAEJFRn6VMwqNqAIfwop5Q+w+tFAFzUf8AkKXn/Xd//QjUKip9Q/5Cl5/12f8A9CNRAUAOAqVRmmoMmpB6DpQA8dMAcU9RTQKlUUAOUVIopqipFFADlFSAUgFSKKAHKM8VIBgYFNXpUgoAVRUiikUU8CgBwFPApAKeBQBwepfEc2OpXFpHpqyLC5Tc0pBOPwquPilJ/wBAqP8A7/H/AAritaO7XL4/9N2/nVT7n+9/KvpoYDD8qvH8WfPSxtfmdpfkeiH4oyIBnSUye3nH/Cl/4Wo//QJT/v8An/CvO1bs2SD+lKV2nH5H1q1l2G/l/FkPHYj+b8j0UfFR/wDoEr/3+P8AhTh8VW/6BK/9/v8A61ec0uKf9nYb+X8WL6/iP5vwR6OPiqe+kj/v9/8AWpf+FqH/AKBI/wC/3/1q84pQM0/7Nwv8v4v/ADD6/iP5vwR6OPip66T/AORv/rVIfigqqGOlHB6fvv8A61eeXFr5DYV9+PvEDGDnFRgkEk856+9JZdhWrqP4sbx+ITs5fgj0YfFJP+gU3/f7/wCtR/wtJP8AoFN/3+/+tXnJAzweKKf9mYX+X8X/AJk/2hiP5vwR6QPijF30p/8Av8P8KX/haMP/AEC3/wC/w/wrzal60f2Xhf5fxf8AmH9o4j+b8Eek/wDC0If+gVJ/3+H+FH/C0IP+gVJ/3+H+FecUqrnk8LR/ZmF/l/Fh/aOJ/m/BHpA+J0BBJ0uUD/rsP8KB8TrckD+zJf8Av6P8K83JJPsOgpU++PrR/ZeF/l/Fj/tHEfzfgj3HQ9aj1uza4jiaIq5RkYg4OM9fxrUrkfAX/IMu/wDrv/7KK66vm8TTVOrKEdke9hpudKMpbsKKKKwNwooooAKQilooAjIphFTEVVu7yG0C+aeWOFA5JqKlSNOLnN2SBK44imEVW/tOE/8ALOX/AL5pv9pQ/wDPOX/viuT+08H/AM/F95XJLsTlaYemKhbUof8AnnL/AN8Uz+0IWIGyUfVKazLCP/l4vvDkl2JSKjIqbggEdDTGFdpJCRUZFTEVGRQBCwqMj1qYjnFRsOTg8etAETDb9ahIqc+/SomFAELCo2HFTMKjIoAhYVEwqZhUbCgCFhTCMcnr2FTEYGSKibk5NAELZzRTiOaKALmoD/iaXf8A12f/ANCNRIM1PfrnVLv/AK7P/wChGol54HAoAeMdBUi9KYoqRRQA9RUiimqKmjQu4Ud6AFWpQpHUGpCyQDai5YdazW8QSJkmzZlHuKyq16dL43YmU4x3NIVIBWQNft5oGligfcv3kzzUK+Kbf/n3k/MVg8fhlvIh1qa6nQqKkArnh4ptx/ywk/MVZtvEtlLKiSBoQx2hm6Zpxx+Gk+VTBVqbdrm4BUgFNUA9KkArrNRyin9AaRRTm+430NAHgWpnGq3bfxGZvw5qnU96d2oXJ9ZW/nUIr7SC0R8lJ6igU9TxtPT+VNpwFWQKV2n+tHagE4x2pyIXdUXqxwKrYRbMcRthsUM5HGDzmpFWKGBQFViw3EuOH45UHsRQqQ7QEKxlCS5zzkdMe1VZJGkOSMA8kDpn1rJLm0NG7ajpJncbN7mMH5Qx/nUWKXFLitkrbGTdxMUuKXFLTsIQClopyrnk8LTAFUdT0oJLfTsKUncfYdBRRYBMU5Pvj60lOQfOPrQB6r4C/wCQXdf9d/8A2UV1hYCuT8Cf8gu5HT9//wCyiupz6CvjMZ/vE/U+qwf8CPoP3D1pc1Hk9xSg/lXMdI+iiigAooooAjnmS3heWRgqIMsT2FefnVpNV1uSY5EariNfQZ/nWx44upIrOCBWIWViWHqB/wDrrk9Fb/TH/wBz+or5fPMTKTdBbLc6KUbLmOzVsgUpOPrUa/dH0p1fKo1DNCf6xfrSUqffX61SA0IObdM+mKUikth/o6+2f5mnt9K/SMK70IPyX5HHLdkDCoiOanYVGw5yDXQIibrgdvzz61E2T1qYio2FAELCo2qZhUTCgCFh6VGwqZhUbCgCBhTCMDNTMMDJqJuaAIX5PNRMKmYVGwoAhopxHPSigC5qH/ISuvTzn/8AQjUS1Lfj/iZ3f/XZ/wD0I1GKAHrUq0xakUUASKM1atB+8Priqy1NC3luG7d6AHs2y3uZMfMqE1w8dxdhPtXmbk3YIJrubxG+yyywEElDwa477PPKALjy4YVOSF714uaXc4pdjkxN7olACalEy8LMp3CstxiRwOgJq615GZnlU/cXZGP61QFeLWaeiOSTHCodQbFiv+/U1VdTbFrGP9qsofEZnQ+F/Fv2fZZai5MXRJT/AA+x9q9DQhlDKQQRkEd68IU1694OLv4YtDISTgjn0ycV9FluJnN+ylrY78NUb91m8BTmUmNgOpBxQBTwK9c6z551mN9M1e5tryKRJVcn2IJ4I9qo/bYB2evbvGng6HxPpxMYCX8QJhk9f9k+xrwO6tp7G6ltrmJopomKujDkGvco5hOcfM8Kvg1Tl5F/7dB/t07+0Lf/AG6xyaWKOSeQRxqWY9BW312ojn9hE2FvoGcKN2ScVdkuLGGPG98qcNIP4W9CPT3rGjEcURjkEHmIxEokOGx22mqFzcNM+4kkAYBI5I7Z9TU/Xaj6lKhBHUvOly/mpjawHPrSVR0dg1ku7PDEfStErtNetRlzQTOKorSaEApaKWtiAxShSSAOc0Cp7Zf3m89FBP1OKG7IChNe2tvIVlc5U4O0d/So/wC17Vu7Y7DFc3dytJcOx/vHj0pgc1w/WJXPRjhIWR0/9qWvq35Uv9p2v95vyrmg9PD0fWJD+qQOj/tO1/vN+VKNUtgQctx7Vzu40oel9ZkL6pA9++HkwufDstyqkLJO2M+wArren51wvhPxR4f0rw5p9g+oIkqxjzAY2ADnk849TXcRyJNGskTB0YZDLyCK+YxEnKrKT6s+ihhqmHpxjOLXqrDh+lHc0Y9aADn+dYgPFLRRQAUUUUAcV4/4SyPu4/lXMaKf9OP+4f5iun+IP+osT/tP/IVy2in/AImA/wBw18fnC/fz+X5HXT+BHboPkH0pcUkf3F+lPr5woZSr98fWlIpB94VQGlbD9x/wJv5mnMKzD4g0uzlltbi7CTRks67GOAeRyBipLDWtN1ZiLG7jmZRkgAggeuCK/R8Dd4Wm/wC6vyMJ0aivLldu9i0etMIqYrimHpXUYkDCo2FTMKjYcUAQsKiYVMwqJqAImHNRkYGTUxGOtRNQBC3NRN1qY9aiYUAQtUbVM3WojQBEaKUjmigC3f8A/ITuv+uz/wDoRqMCpb7/AJCV1/12f+ZqNaAHrUyiol61Moz0oAeoqRRTAAOBUq9KAK+ou0em3DKxUhDyK4dpZJCPMkZvqc12usnbpFwfVa4gda+dziT9sl5HBin7yHCnYpopw614zOUUVS1U4hiHuavgZHHX0rP1Y7Fhz97nA9KumveEUE+Tk/e7D0r1/wAHLjwtY+pUn9TXjgNe0+E12+F9PH/TIGvbyv8Aiv0OzC/EzaAqQCmipBXuncOArn9b8FaH4gulub60JnA2+ZG5Qke+OtdDRTTa1QpRUlZo871j4aeGrPSrm4iguA8aEqfPY4P0rz8aLa2qhkTMi53Zc4dDxx7V7d4lbZ4evWwD+7PB7815BM4k2gKFVRhR1968nMcXVp1Eoya07nnYqMYSXKjHudPt58DymVQSeHJJJ7k96qHR7XH3X/76raYVCwrgWOxH87+85L3KlvbJbQKkYIGSeTmrKkY2t09fSkYYVPxor9PymTlgaUpO7sebV+NikEcUopVIxhun8qdsxy3T+deiZiKoxk/dqaAlnbsNhwPSoSdx9vSprYfM/wDuGk9hdTjPIWSRyxP3j0pwtIv9r86kHDN9acDXy9WrP2jSZ+r5dl+FeFpuUE20n95GLSL/AGvzpwtY/wDa/OpBTlIB5GRUe1n3O7+zcH/z6X3DBaRerfnT1tIgQfm/OphH3B+X1peM8Zx70e1n3NI5Zgv+fS+4lWRh3r2b4eamL3QBAx/eQNt6/wAJ6f1rxYdK7f4ban9l1z7M7YSddv49q56iuh5rR9thZW3Wv3f8A9jAApaQHIpa5z4kKKKKACkJwMmlrnfG+q/2R4VvLhW2ysvlxn3bj+WaaVy6dN1JqC3ZxfivxTBrOsHT7TDQ2YJMoP3nPBx7CqmiH/iZL/umuN0Fv9IlJ6suf1rrtFP/ABNI/of5V8nnUUsRO3ZfkerjKEaE/Zw2SO/j/wBWv0p1Ni/1a/SnGvlzkCkA+b0pev1pPYjIrSFr67AcB4vka28RzMAGSREyu7BBAq74CnMmuyEgDMDAAdAARWb45XHiVif4oUP86teAGxr4HrE4/Sv0bLmnhIW7I+jnFPLW+vKemsKjYVKwqM10nx5EwzUTelTMKibnrQBE1REcc1MwxUTUARNzUTVM1RNQBC1RsKlaom4oAiaomFTHn/Go2XjJ6UAQ0Up60UAW77/kJXX/AF2f+ZqIVNff8hK6/wCuz/zNRJzQBItTKccCo144qRetAEqinrTF61KB3oAz9eONHm98fzrixXY+Ijt0hh6sK44da+ZzZ/7R8kefivjHCnDrTRUg+Q8/e/lXlHMOHyc/xfyrM1f5jFg84OR61o1k6ucTRY6ha0pfEIog17h4aTb4b08f9MF/lXh/DKW6HuK920Fdug2K+kCfyr3MqX7yXodmE3ZpCpBTAKkAr2zuFooooAxvFP8AyLl4M4yoH6ivImUjIPWvW/Fn/IuXX0H8xXlJwRtP4Gvnc1f79en6s83GfGvQqsKhYVZdSCQagYVwRZyEMnRPxpBSyj/V/Q/zpUXqT93+dfrmUaYCl/hR5lX42Kq9zwP50u7PDdO3tTSdx9uwpa9GxncCCDU9v95/9w1CDxg9P5VNbjDPn+4aUtmByTD9431pQOaG/wBY31pRXylX+JL1P2LLv90p/wCFfkOAqRE3ewHU01F3H0A6n0qQtngDCioO9Dww+6B8np/WlKbcHOVPQ0xakVscEZXuKDWICrmmXTWWowzocFGBqoV24PUHoaAcEEVLNLJqzPpGxuUu7KG4Q5WRAw/GrFcd8PNSF7oPkM2Xt229ex5FdjXK1ZnwGJoujWlTfRhRRRSMAryX4waoS9lpaN0zM4/QV6yxwpr508Zan/a/i69uQ+6NXKJ7BeKuG9z1smo8+I5/5SropxfSKOgjx+tddorf8TSH8f5VxujHGouP+mf9RXXaQ2NUg+p/lXyeb61pPyOvNF++foeiwn90v0p9Rwf6pal6fWvlUeWJ0+tHX60UhqkwPPvHi41+I/3oB/M0/wABnHiOL3Rx+lP8fLu1e1YfeMH581B4HbHia199w/8AHTX6HlLvgqfofSx1yx/4WersKjapTUbCu4+NImqJhxUx96ibrQBE3PWomFTNUTdKAImqJu9St1qNutAELVE1TNUTDvQBGR3NRE54PTt7VK9RNQBGRzzRRuI6UUAWr7/kJXX/AF2f+Zpg4HFPvf8AkI3X/XZ/5mo1oAkWplqIVKtAEi1KvB4qJamWgDI8TkDTFHrIK5EV1Xik4soR6yf0rmANq57/AMq+XzR3xL+R52J/iCj5QD/F29qB1pvWnCvMZzjqx9YP+koP9itiq91ZRXm0uSrKMAiqhJRd2SzAB4r37SV2aTZj0hT+VeLjRo/+e7f9813lv4zlt7eOIWaEIoXJc84/CvVwGMo0XJze504apGF+Y7sVJXD/APCcSgc2UefTzD/hR/wnc3/PlH/38P8AhXp/2rhf5vwZ1fWqXc7iiuG/4Tyb/nxT/v4f8KT/AIT2b/nxT/v4f8KP7Uwv834MPrVLubni9seHZ/cqP1rytq6TWvFFzq9sLdokiizuIBJJrnWFeJj8RCvW5obWOHEVFOd4kbcjB/A1WcVZeoggIJbj09654sxRWkUfIT0x+fNMyWPt2HpT7gnegPGF6elRiv2DKl/sNL/CvyPLq/GxwpaTtS16Jkwqxan/AFgPTYfwqCprf/lp/uGpn8LGtzk5B++b60qjJAzj3odS0z46A5NItfJ1X+8l6s/Ysv8A91p/4V+RKWH3V4UfrUkS75FXPU1EBU9txMpqLnoRRTsr9Lwy7RtMblSM+lXRWRcabJ4d8UyWbsTFcxrNGx7hhkf4VrA8ZqIS5lqThavtYXJFbHB5B6iggA8HIpuaUcnA61R1I7j4b6n9l1r7KzYS4XZ+I5H9a9iFfOmm3Taffwzxn5kYNkexzivoOyuVu7OK4Q5WRAw/GueotT5bPaPLVjVXX80WKKKKg8IxvFOprpHhu+uyQGSIhf8AePAr5tjJYvIxyWPNet/GPVfJ02z01G+aZzI4/wBkdP1ryZF2oB7VW0T6vJKPJQ539p/kXNHONTPvGf6V12lH/iZwf71cfpJ/4mg90NdhpjBNRg/vFxz6V8vmy/ev0MM1X735Ho8HEK+tSVDbH9ytTV8kzyApDS03NNAcN8QRjUbEj/nif5iqng1wfElkTw2/H14NXviEMXGnt6xsP1FZXhFtviSwP/TUV+g5M74Gn8/zZ9NQXNlr9JfqextUZqVulRNXonxhE1RtUpqJqAIjUbVI1RsKAImqJu9StUZHFAER96iY5qVqiNAETVEalaomoAjOc0Up60UAWb7/AJCV1/12f+ZqNakvv+Qjdf8AXZ/5mo1oAlWpRUS1KvWgCVakXpUYqVeOtAGF4pbbBb+u4n9K5gMQ2a6HxW3NsPqa50da+UzJ3xMvl+R5uI/iMeQMZHT+VGaQEg8U4jjI6dx6VwMwHClpop1SSFPA2gE9ewpANoyevYUDJOTQ9AF560hpaQ0AJTadSUEjDTDUhFNA4yen86pARFepPSq8hJ/oKsSHJ9qgetUxorzYZkB67eDUfIODTp/vr/u0A7gAeD2NfseWaYKl/hX5Hl1PjYgpaTBHBFLXeZMWp7cZ8z02HJqADPsO5qeE/LKBwAhqZ/Cxrc5KdsysF4UGhaSX/XP9aB0r5Kr/ABJerP2PL/8Adaf+FfkSip7c/vh+P8qrjpU9v/rl/GoPRgdL8VNHK+GvDviCFPmgjWCUj0Iyv9a5eCQSwq46MM17fqOiL4g+Gb6djLy2amP/AHwMr+orwHQ5Ga2MDA+ZExUisKbtKx4+U1rylB92ai5JwKeTt4HXuaTITgHnuaQVse6tR8b7CO464r2r4faiLvw8sBbLW7FB/u9RXiddz8NNT+y659ldsJcIV5/vDkfpms6i0PPzah7XCytutf6+R7DQelIDkVn65fppei3d65wsMTP+lYnxcYuTSR4T8Q9T/tbxtcIrZjt8Qrj26/rXP8k49aiike6uprmTJeRiSfUk5NTk+XkD73c+lVLY+9oU1SpqC6Il00iPVEA5Yq2T6V1enNjULf8A3xXH6ecapH9D/KuusDi9gP8Atj+dfNZsv3nyPIzRfvPkemWv+pFTZqvbH9yKmr488VC5oopM00BxvxDX5dNb2cfyrE8LkJr9izf89lwPxroPiAALTTnIzhmAH4VzHh98a5ZsT/y2T+dffZG/9ih8/wA2fTYL3sBbyf6ntzdajYZqRupqNq9Q+MIjUTVKaiagCNqibpUrdKjPv0oAiPT2qJjUrc1EaAImqI9alNRN1oAiao2qRqjagCM9aKD1ooAs3v8AyErr/rs/8zUa0++/5CV1/wBdn/maYtAEoqVetRCpk460ASDipRUQHGakWgDmvFR/0i3H+yawB1rb8UH/AE+Iekf9axB1r5HHO+Jn6nl1vjY4U5Tg5popygk4AyfQVxmQ/HGR0/lTgpAzgk9hTVbac965zVtRnN3IqSuqKcYU4xV06bm9Atc6XY5PIP5UoVv7p/KuMivbqWRUjuJGZiAFyck12kHgPxTLGrtJBHkZ2tccj8hXRHA1J/DqUqcpbINjf3T+VGxv7p/Kpx8P/E//AD3tv/Ag/wCFOHw/8Tf897f/AL/n/Cr/ALOrdh+wqdir5b/3TSFG/un8qu/8K/8AEv8Az2t/+/5/woHw/wDEmfmngx7Tn/Cl/Z1fsL2FTsUNuOWBA/nTG5P9K0rnw/q2kW27UWiZGOIwkm4g/lWaa5qlOVKXJIzlFxdmROKgerD1A4oiJFOc/vR/uimilm/1v4CkFfs2XK2EpL+6vyPKqfGx4IYYPUdDQFOTnjHX2pFGfYDqafuDgL0x0/8Ar12EjSc8DgCpofuy/wDXM1D0ODUsX3Jf9w0pfCxLc5KU/v2+tKKbJ/r3+tKtfI1f4kvVn7Hl/wDutP8Awr8iUVPbn98v41XFT2wJnUCoPRifRfh8f8U9Yf8AXBP5V8/eMNNHhz4i6haxptguz58Z7YbnA/HIr6C8Pf8AIv2A/wCmC/yrzX44aKWsNO16Ff3lrJ5MpH91uV/JgR/wKuZOzufJYKr7PFvzbPPx0pQaigkEsSuOjDNS10n2Kd1cWremXj2OoQ3Mf34nDj3IOf8AEfjVOhWKsCOoNSymlJWZ9LWk6XNpFPEcxyIHU+oIyK8++MGrG08NR2CN+8vJQCP9leT/AErX+HepC88MiBmzJaOYuvO3qv6HH4V5j8U9a/tDxn9hjO5LVBEfZjyce/SsOp8fg8I445wf2W/+B+hytsvk26j+M8k+lB71KybVGOV7GoCaJn1q0Q+xONTi/H+VdbYn/SoT/tj+dchaHGpQ/U/yrrLJv38X+8P5189mq/eL0/zPFzP4/ken2v8AqBU9VrQ/uRVjNfGvc8NC0dOtHTn9KTrzVJAcp8QRnTLBv+mrD9K5DRm26pbH/pqv867Hx+M6JaH0n/oa4nTDi+gPo6/zr7jIXfCL1f5n0+W64O3qe9N1NRNUjHjNRtXsHxZGajantUbepoAjb36VExqVuTmom5oAiao2qRqiY0ARtUTVK1RGgCNqiIzUhGaYxHT9aAIy2DwKKQ8GigCxff8AISuv+uz/AMzTFp99/wAhK6/67P8AzNMX5frQBKvHXrUinmohUgoAmU4NSj1qFalU0Acn4mbOqAekYrJRS7hR1NaXiFg2rv7KKzogxlUJjd2r4/Fa4ifqzy6ms2SNC6uFHzE9MVYjU2zsd+WAw2Oq+49abna5YkblOA38PTkVC77+BnaPug9vas3aOqJ0QsjK0mUBwfXvXGagSb6bB/iIrse4rjbzm7lP+0avD7tkdSz4bh8zxLpqkZBuE/nX0WvWvn/wkm7xXpg/6bg/zr6AWvoMu+CXqehhvhZKKeKjFPFeidI6iiigDk/HRxYWw9ZD/KuAPXNd547I+yWg/wBtv5CuDNfK5n/vUvl+R5WK/isiaoXrQgspLn5s7UH8RpzWunp8rzkt9a5oU5NXMlF2Ofm/1v4CkFal3pYbMlrJ5gA+73rKHU5r9jwDX1aml0S/I8qrFxk7jhS0lLXYZBUsX3Jv9w1EKkT/AFc3+4aUvhY1ucnL/r3+tKKbJ/rn+tOUEnAGTXyNX45erP2LAf7tT/wr8iRQScDk1ZgISUBTk85NQZCDavXuakg/1o/GoO+J9G+Hf+ResP8Argn8qh8U6OmveGdQ01x/r4SF9mHKn8wKl8O/8i9Yf9cE/lWmeRXKfDTk41W10Z8qaYXSJoJBho2IrQq/4103/hH/AIg3sQXFteHz0Hb5uuP+BZrPreDuj7bCVVUpKSJYYWmYhSABySafHaSyXPkgcjqewHrS2ays7GMqFA+fd6etS70VGZ/4wNwzjeM8MvuKbNZTabSOt8DaxFolxcpNIDbSxMxfphowWwQfbdXmRun1XWrvUHB3TSNJyc4LHOK055DcLIsjE712kjr9frVGztBaxld24k5JrK3vXMYYZRrOr1dr/ImbOMZ4qE9TUz1A3WlI6QtuNQh/3v6V1Vof3sf+8K5S3OL6E/7ddTbH50+orwM0+Neh42ZfEvQ9Rsz+5FWc+oqpZH9wPpVnNfGvc8EXNJmkzRSGc547GfDsR9Jx/I1wVk2LmM+jD+dd/wCNxnwyT6TrXG6bpbvtmnfyk4Iz1r7TIH/svzf6H0eWTjHDPm7s9vBzGp9VH8qY3SliKmCM7/4Bz+FI6kDOcj1r3D5B7kbVExqRjUZoERsaiapDUTUARt1qNutSNUTUARt9ajPNSHmomPYUAMc9hULVI3WomoAbu9h+NFJiigCzfEDUrr185/5molp99/yE7r/rs/8A6EajFAEy1KtQrUqmgCValWoVqVaAOO1rMmtTKoyeAB+FVo4ym9HABYZDg5HFXdROzVrtxIOuCV6p/wDWrOaQuccAZyQOmfWvkK9lUlJ92eXO3M2OaZ5F2tjGc8DqaaKMYwexoFczbe5mLXH3HM7n/aNde3Ck+1chLzI31row/US3NrwWm7xdp3tIT+hr3gV4d4FXPi+x46Fj+hr29a+gy7+G/U9HDfCSg1IDUQqRTXoHQSUUCigDjPHZ/d2g92/pXEBdzBR3IFdr48P/AB5j/e/pXFhtrhvQg18pmP8AvUvl+SPKxP8AFZoXxZfJs4jt3cH6VVmays28pojIw+8TVq/zuhvIxuC8n6VTaS1+0NcmQMCD+7K85oe/9bCe5Wm227C9tCfLyBIlVdTjVLoOn3ZFDCrBVk06YMuDM2EX61W1Nx58cQOfKQKfrX6tgv4cPT9EeXV2ZUpaSjNehc5haev+qm/3DUdSLkwzYHOw0S2HHdHJsC07AckmpchBtU5Pc1HIQsjqvUnk/wBKFr5Gp8b9T9hwP+70/wDCvyJAKng/1oqBanh/1gqD0In0Z4c/5F3T/wDrgn8q1Ky/Dn/Iu6f/ANcE/lWpXKfCVf4kvVnlPxq0czaXZ6xGvz2snluR/dbp+oH515vaK91Gpjx93JJOAK+iPEulx614evdPfGJoioJ7Hsfzr5704vY2kts7qdkhGQOGPQqw6itIPWx9Bk+IfI6fVFkb4bc/8s5Ymz/vZqtNM8xBfAwMAAYApHkMhGSQo4AznAprqV4/I1oe9GNtXuNpppaQ1LKuRtULdambpUJrKRLZHEcXsH++K6m3PzL9apeGdIOoXV/cOv7uyspJ/wDgRGF/qfwq5bn5h9a8LNPiXoeJj5qVSy6HqFgf9GX6CrWapaec2if7oq3mvjJbs8UdmkzSUhNAFDX7dbrRXVhlVkVyPoa4SRmvtV+zbisMQy2O9ejyRrcQS27NhZFK59D2NcVJ4b1ex1h5ha+bBKuGZHFfVZHiaVOhKM5Ja9fkepgK8YRcZOz6HqVq0Zs4MDI8tcH8KeflYDqrVn2t7BBZQxN5m9Y1XAjPGBU7XsI8tPnz1+4ele4sZh3tNfejwZRd2PYbSR6GomqF9StyxP7zr/zzNRNqMH/TX/v2aX13Df8APxfehcsuxOxqNqgbUIP+mn/fs1Gb+H0k/wC/Zp/XcN/z8X3oOV9iZqiPNNS6ilbaCwJ/vKRSseMDpW0KkKivBpryE1bcYx9OlRNUjdaiPerERsajantUbUARk80UhPNFAFm/P/Eyu/8Ars//AKEajU1Jf/8AITu/+uz/APoRqJaAJlNSr1qBamHFAEq9M1OoGCp27gcZJ6VDHjvjk/Nk9qeGJ5J/GgDidUmaTUbgZBAkPO0An61VFPuzuvJz6uf50yvjKj5pNnkSd2x6tj3B6inEY5HIpg6U4HHuD1FZEiOcRsfY1yL8sfrXWzjEDkdNprlSoyWPT+ddOHW40dJ4AjJ8WWzdgrn9K9nU1498Pfn8VRnH3Ynx+lewA19Dl/8AC+Z6OH+AlX2qQVEpp4ruNyYU6owafmgDiPHZ/fWg/wBlj+tcYeldj46Obu2HpGT+tccelfJ5h/vM/wCuiPKxH8Rk0F9JbDZgOn909qR7+1B3LZjf6kCqzVXeso1JJWM1JkN1fTzXfmltpU/KB0WqxJJJJyT1Jok/1jUlfsmGSVKPojyZttu4oNOpoBJwOtOAJOB1rciwoGeBT87becDrsOTTSQo2jr3NIeLeb/cNKWqGt0co3+tf609aY3+tb604V8lU+N+p+wYL/d6fovyJVqaL/WCoBU8GDIMnHWpO+J9GeG/+Rc0//rgn8q0ywrM8OceHNP8A+uCfyrQwd1cp8LV/iS9WHOa+ffiBp7aR47n4CwXIEiAKAOev6/zr6GAwK8w+Muj+fo1rqka/PaybXIH8Lf8A16admdeW1fZ115nmGaUNxhvu/wAqiicSRK3qKfW59ne6FZSp5/OmmnBhja33f5U1xtNSwuRtUeAg3MMnsKmICjcw57CoAkk8qxoC0kjBVHqScCspENnqHgfSjB8Odb1F1/eXschBP9xVIH65NchAeRXsz6ammeAZrBBgQ2DJ9TsOa8WtjkCvEzRax9D5WNb2s5z7s9P0xs2cf+6KuZqhpZzYxf7gq7mvjJL3mc4tJmkJxSE0WEKTUiXLKu1xvHvUBOKbmtITlB3iBZN0q/ciAPqartM5Ykscng0wmmk1bqSluFhS59TTC59TSE0wkmkkA4ufU03cT3P1ppOaYzcYHSqSAkDkyw8nG8VpMayA37yP2cVqsa+oyJ/uprz/AEMKu4w1GaexqJjXumQxqiapTzUTY70ARnIJHQ96Kn6k8RMOxZucUUALfkf2nd/9dn/9CNRKaTUXxqt4P+m7/wDoRqASilcC6pqVWAHNU1lC/WnCcetHMgLoOO9PDcHmqa3CjjPFD3ChDz2qXNWFc4+VszSH1Y/zpAagNxHuPzDr60v2iP8Avivj2nc8losA04GqwuIv74p6zxYyXAH161PKxWJZjttpSfu7TketcvNycj7vb2rcvbuM2smHH3cDmuaN2inG4HPUDmumhF2Y4o7T4djHiNm9IG/mK9XEleQ+B7hLS/mupG2RmPYpbjJzXfrr9qf+Wq/nXu4OShSsz0KLShqdGJKeJK50a9bD/loKeNet+z11+1ibcyOiEnvTxIPWucGuwHndS/2/B/epe1j3DmXcy/HDbr23x0EX9TXJE1r+J9UiuL6Jw4wI8dfc1hNcRYyrjHfnpXzGM97ESaPLr61GOY1A9I1zF/fH51C9xF/fH51hGLMkis33zQKTcCc+tKOTgV+z0dKcfRHlNaijJPHWpM7hgfe7n1phYLwp+ppMj1rTcLC0r8W83+7S5D/7386jnYLbS8/wmhvRglqcw3+tb604VdGga1Komisg0bjcp8wDINH/AAj+uj/mHn/v4K+PqTXO/U/WMJiaUaEE5dF+RWFSp94VMNA13/oHn/vsVKuha4owLE5PBO8cVPOjrWLor7R9B+HOPDmng/8APun8q1OK80sPE2p2ljBbCwIESBB8/oKtDxbqR4Nlj/gVY6Hy08O3Ju56DmszxBpqaxoV7YuAfOiZR9e1ce3izVR/y4/+PVE3i3WO1hn/AIHRoKOHkmmmePWyvBJNayjEkLlSD7VYJrU1vRNVvdcm1K2sRGJzl49/fuRVL+w9cH/Lgf8AvsVopqx9VRxlPkXM9SvmnqwVf3nfoPT3qYaJrSjc1gSew3io20XXCSTYsSf9sUnNFvF0X9orykg8nOe/rXQeAdN/tTxjZhhmK3Jnf8On61ijRtaI2tYNt9d44roPC0ureG2uJP7O3SzYG7f0UVDlHuc2KxUHRlGD1Z7frDq2h365620n/oJrwG2OVX6V19x4v1eW2libT2w6Mp+b1GK4mGRoTtmjkjI/vKRXkZmublcTwaUPZppnqOkt/oEPP8Aq9urA0vU7VLCEGeMHaP4hV7+1bTGTcxf99ivjp05cz0INIMO/SmFuc9qzjq1oT/x8Rf8AfQpP7WtP+fiPH++KOR7WFc0C1NLVQOqWg5+0R49dwph1a0/5+I/++hR7OXYLmgWppNZx1a0/5+I/++hSHVrT/n4j/wC+hVKEuwXL5bim5PUGqH9qWp/5bx+/zCmNq1p0E8eP94Vag+wrmgzAjj8RUZaqB1W1ByLiP/voU06paEZE8fuNwq+RvoIvluV/3h/OtgtXK/2lbuQqyqWJGADmtv7QSK+hyT3YzT8jOorltjURYVAZyexphlJPFe9dGdiYnNNZgRgdf51C03GBURlouKxKSc0VD5oPUHPtRTuFhdUJ/ti9/wCu7/8AoRquCQMnr2qzqYC6vek9TcPgf8CNVhUcpAoJJ708ZpAKkAFHIKwgBpwXPBGRTgOKeFpezQrGdJoenyOWe0iYnnO3rTf+Ee0z/nyi/wC+a11HY9KkEYHJ6fzqfYQ7C5EY6+HdM6myix/u9aU+HtNY82UXHT5a2duaeEFHsIdhciMQeHNM/wCfKH/vmpY9Dso/uWsS/RAK2Qg9KeIx6UKjBdA5EZS6ZCBxEv5U4adH/cFa4jHpTxEPSn7KIciMb+zk/uClGnjP3K2liB7VJ5Q7Cn7KInAwjYZ4CcUn9nn+5XQCJfSniEelP2MOwuQ5WfQ4bnHm2qPjpuFQDwzag5Wwh/75rshCPSniEelHsafYXsziG8L2xHy6fD9NtQv4Wjx8umQn/gIrvxCBThAp6CqVGl/KL2R47d+HNfiuXW20x5Ys/KVdRx6cmojofiVRtXR5j6nen+Ne0iAUogX0r1Y5lUikjneBg2eJ/wBg+Jv+gNN/32n+NL/YPif/AKA03/faf417aIFz0pwgX0FV/alTsL6hA8RGgeJ/+gNN/wB/E/xqWPwx4kuX2TaY8UbfeZpFPH4GvavIX0FL5I9KTzOq1YpYCmnc4a20rUY41RoVAUAADtVxNNuz1jFdcIRS+SB2rgbj2O1XXU5ddNnA+4M08abLj7orphCPSjyR6VPu9irs5waa/wDdFPGnH+6K6HyR6UeUPSlZD5pGCNO45UUv9nf7Ire8oelJ5YpWRXMzD/s4f3R+VKNOUclB+Vbflik8sUuVBzMxv7OQ9VFH9nR/3BWwYxSFBS5UHOzI/s6P/nmKP7Pixjyx+VapQUhUUuRD52ZX9nQ/881/KkOm256wxn6qK1NlN2DqaXs0HOzK/siy72sP/fsUh0qy/wCfSD/v2K1CvNMK1Dow7BzMzP7Ksv8An0g/79ikOl2X/PpB/wB+xWkVphWl7Cn2Fcz/AOzbPGPskGPTyxTG0yz/AOfSD/v2K0CBTcY+lHsIdguZ502z/wCfSH/v2KadNsz/AMusP/fsVfZaY3tR7CHYLlFtPs+gtYcf7gqM6fZ/8+sP/fAq8aYaPYQ7BconT7T/AJ9of++BTPsNoOltF/3wKutUZo9hDsO5UFpbIcrBGp9kFOIA6CpjUZBPSmqUVsK5H17UxjjgVIxGMD/9dRNVciC4xjTDTmqNqdguNJopDRRYLlnVP+Qxe/8AXd//AEI1XFT6p/yGL3/r4k/9CNV1qiSUVItRKakBoAlFPFRg1IuOp6UASqO/apAexHFRBiaeKAJcYp4qNT2PSpBkd6AsSCniowaeDQFiUVIvNRKc08H0oFYlHp2pwqNTTwaB2JAPeniowaeDQKxIBTgKYDTweaLjsPApw4pgPpTgadwsPAp2KYDTgc0XCw7FOApgNODUXCw7FKKaDS5xRcB+KMU0Gl3UXAdRTQaXNFwFopu6jdRcBcUUm6k3e9FwFJppoJpCeKLgITSGkJpM0XADTTQTSE0rjA9KYTQSaYTQAE009KCfemE0ABphNKTUZNAATTCc0E5prEUAIWHTtUbfpSsaYTQAhNRk0rGoy1ACMajJpxNRk5NACE5NRsewpzN2FRk0AMJpjGnE1ETQAhNRsaUmmE0ANJopCaKALOqn/ic33/XxJ/6Earg1Nqp/4nV9/wBfEn/oRqsDQBODTwahBqVDxk9P50ATIeMnpTw2ah3ZNPDUCJwaeDUAapAaAJwakVux6VXU1IG96ALAOKetQo35U/d+VAEwb8qeDUINODUAThqeGqAN71IGoAmDU8GoA1SBj2oAmBpwaogeOKUNQBNmnA1CGpwagCcNTgfeoA1ODUAT7qUGoA3vT91AyXNLmoQ1Lu96BEufelzUWaN1AEu6jJqPJo3UDJM0ZqLcaNxoAlLU3NM3flSbqBEm6mlqYWpNxoGPLZpM1GWpNwxzQA/PemFiT1ppf3pC1ACls00mmk+9NLUALkUwtSFqaWoAUtTCc9KTNNZuw6UADN2HSmE0hb3phagAJphNBb3qMt70ALuxUbeooJpmTQAE5NRs3YUrnjjpURNAATUZagmmE0ABNRk0E0wmgBGNRlqG9qaTt7/N/KgAO0HDE59qKiJ5ooAt6sf+J1f/APXxJ/6Eaqg1Y1Y/8Tu//wCviT/0I1WXpk9KAJl6ZPSn78/Sot2TTg1AEwNSA1CGFPDUATqwxUgIqKKKSX7ik+9Wfsc4HQH8aAGg1IGqEhkbawIPoaeDQBOGqRW4quGp4egCcNTwagDU9WoAsA04GoA1PDc8UAWAacGA6GoN2BgU4NQBYViKduquGp4bFAE4anBqgzShqAJw3NO3cGoA3Snhjj0x+hoAmyO3T69aUNUAanBqAJ93tS7qg3U7dQBLupd1Q7qXdQBLuo3VFu9aN1AEu73oz71Fuo3UASbvekLVHvoAZugoAfuFJuppRxzimE0ASFqaWzTC1N3GgCQtxTS1RljSFjQA7dTS1MLU0sRQA4tTc5pu4mml/TpQA5m7Uwt69KYWppagBxJz1qNj70b+3UUxmoACajJoLUrNvxjJ749R7UAIo5UtnaeM0yUbWPYHoM9KdJL9OmBjoR9KrkigALYqMmgmmE0AIT70wmgmmE0ABNRk0E01jt+v8qABjt+v8qiJoJphNAC5FFR5ooAuat/yG9QJ6C5k/H5jVTdmp9ZOdcv/AGuZP/QjVQGgCcGng1CDTwaAJwas2kXnzhT90cmqYNaGmMBM47leKALTzSPL5FvhQvBI7U9YZQfkucv6ZqvbkhrmMcSHOPeohEYoBMSyybsAEUAXs/aUaORdsycj3qqDVsn/AE6Fh1KHdVEv85x0yaAJQakBquDUgNAE4ang1ADTwaAJwaeGqANTg1AE4anBqhDU4NQBOGpwNQBqcGoAsBqcGGcZquD+Xc1KzAfLjgdvX3oAlLjoe360BveodxJ5NLuoAnDUuag3U7dQBPmjPvUO40oagCbPvS7sVDuxRu9aAJt1G+oN1Ln3oAm3Um6os+9JuoAtRAMSzYwtG95idp2qKjiO6CQDrTAxa3wuSQeQKAJ/nAyj7vamOwdPMHBHDCoxmOSPBOW6igsAZx2x+tACZ96TcKi3Um+gCQt700tUZaml6AJCfemFqYWppagCQtx1phYUwtTS1ADiaaT70wtTS1ACk00mmk0Lyw3ZwfwzQAL8zdcEDih5QwJwQ/H4UkkoznHI6ccr7VAWoAVjUZNBNRk0AKTTCaC1MJoACajY0E00nb/vfyoAC236/wAqiLGgkUwkUABY0wk0E1GTQAuaKjJ5ooAuayf+J7qH/XzJ/wChGqgNWNaONe1H/r5k/wDQjVQGgCYGng1CDTwaAJwalhmaGVXXqKrg08GgDXLW12Q4k8qT8qXbBEwea4MxHRc5rJBqRTQBfN2zNI+MMw2j/ZFRA1AGp4NAE4anBqhBp6mgCcHnA60/NQBscD8TTg1AE4anA1CGpwagCcGng1XDU8MaAJwacp3HGcd6hQ5bpnAzg1JuAVcE/wB5TQBMH2jGWwCcEdDSZFQ7yx5OaUNQBYD4pdw6g1AD704NigCbdnvShqhz6Gl3UATb6duxUIbHWjfQBNv9aN1RbqN1AEu6l3VDvo3UATbj60m6ot3vRuoAnjmMbZ6g9akIjc7kk2H0qnupC1AFvfHFyG3vURlJTb6nJPrUO6k3UASFqbuqMtSbjQBIWpMk1FuzSF+w6UAPLelNLe9MLU0tQA8mmE00tTCxxQA8mmFqaWpVI2sW+7wMjqKAFVd+4lgoFDyHbyGBKgbT0psjlH4OHHyn0NQs+4kk5NAAW96Td2PSmFqaWzQArHBphNJuGMHpTWOO9ACE0wtQTTSdv+9/KgBS236/yqImgmmE0AITTCaUmoyaAAmmE0E0wmgBSaKjJ5ooAu60f+J9qP8A19Sf+hGqYNWdbP8AxUGpf9fUv/oZqmDQBMrc1MPn56Edarpz9B1NP39McAUATbgenFODVGDv5H3u49aUHNAEwanhqgBqQGgCUGpAagBqQc9OtAE6ENx37U/O3gde9QBscD8TT1bd169jQBKGpwNQ5wacGoAnDU4NUINPBoAlDVIrduxqANmn7sfWgCbJUgg8jvTvMLck5qAOOh5p2cUAShqcGqHdTs8UATBqduqDdTg3vQBMGxTs4GfyqENjnv6UBznmgCbdS7qiz78UZHrQBLupd1Q7vel3UAS7qN+Dmot1KGHU0AS54z2pN1Rb+c0bh1FAEm6jdURYUZoAfuo3VHupu6gCUtSZ3fWow2aQv2FADy3YU0mmls/WmbqAHk8U0tTd1NLGgBxamlqaWpuc0ASZ3cfrTN5jY7SRTWYYwKbvyME/jQAMxJJJyTTCaQmmlqAAmmk0hNNJoACabu7HpSE0hbbwOv8AKgBWOz61EWpd3GD0qNuDQAFqYWxQTUZNAClqYTQTTCaAF344PIPakYBBu656UhwoyevYVHvOTnkHrQAhY5ooKnPy8j1ooAta4f8AioNS/wCvqX/0M1UTn2A6mrOuH/iodS/6+pf/AEM1T35AA4AoAm39hwtKDUQNOBoAmU45qYHfyPvdx61XBpytzQBMGp4NRFg3PQ96cDmgCZTk8VJuAGAee5qENgYHXuaAaAJw1OBqENTw1AE4fI569jTgfeoA1OBoAnBp4b0qAE1IG28Dr/KgCbdt470bqhDU4GgCYNTg/Y9KgBp2786AJycUoaog/Y9KN1AE+6nBsDJ6+lQg7eT17Cjdk0ATbsn3pd1Q5pQaAJg+KXd+VQ7qUNj6UAS7qXdUOaM+tAEwbuaC+aiLZo3UASbqXeRyKi3UmaAJtwPI/L0pu6owxByKCR2oAkLUmcnrUYJNBfsOlADy/YdKbupm40hagB++guDz3qImk3UAP3UhaoyaTqeKAH5yaazgcCmlscD/APXTCxoAcWppam5ppagB+/sfwNRscHBppNIXyMH8KAFLUwtSE0hO3/e/lQApbb/vfyqMtSE0wmgBxamhhjB6U0mmE0AOfg1GTSl+MHkVGWoACaPujJ69hTd2DnGfSmFieSeaABmycmmE0hamk0ABbFFNzRQBd1048Ran/wBfcv8A6GapA1b10/8AFR6n/wBfcv8A6Gaog0ASg08GoQaeDQBMDTgaiBp65JwKAJgc/WpQcKQD83eoNwUYB57mgNigCYGnhqjB3jI+9/OgN70ATA08NUANPBoAm3U4HpUIPIA61IG28Dr3NAE27bwPvdz6UuahBpQaAJw1ODVAGpwagCYH3p26oQ1OD0ATBqkVgBlu9Vwccnr2FLuyeetAExPPJo3VGH4welGSDQBMGpd1Q7sUu6gCYNS7qh3UoPc9KAJgeMk8Um6ot+TRuoAmzRmod1G73oAm3Um6ot3vRuoAl3Umcmowc0hfsOlAExYbfl6d6buqMORQWHUflQA/dTS2aZupu6gCTdTS1MLUmSTQA8Ek0hfHA/8A101nGMDp60wtQA8tTS3vTC1NLUAPLU0mmFqaWoAcTTc0hNIWC9Dz/KgB+4Abf4vWoicEg9aaWo37uD17GgBCaaTSMcHmmE0AOJphNITTSaAAmkbgc9ewozt5PXsKjJycmgAJphNBNMJoACaaTQTTCaAAnmim7sUUAXtfP/FR6n/19y/+hmqINXNfP/FSap/19y/+hmqANAEwNOBqINThycDqaAJlJJwM1IW2jAPPc1Du28Dr3NANAEwNPBqEGng0ASg1IDv6fe/nUANOVqAJg1OB54qMHf0+96etODbOB17mgCbdt4HXuaAahDU4GgCYNTt1Qg04NQBMGpwaoQacDQBKGp4O3k9ewqIHHJHPYUbs96AJd3PWnBqh3U4NQBLupwcdD0qEGlDUATZwf60ZqMN2PSncDk9O2O9AEgPGT0/nQWyaiLZOTRuoAk3e9KGqPdRmgCXd70ZqLNGaAJN1KDmogSaC3YdKAJC+eB0pN3vTN2KTdQBIWpN2Oajz70m6gCUnIyPy9KYWpoYg5FGN3K/j7UAO6nFIzjGB0/nTCwAwOn86buoAfmmk00tTS1ADy1NJpu6mlqAHbqQtTM5pS2zj+L+VACltvHU/yqMmkzTN1ADiaaTSFqYTQBJu3DB69jUbEg4NNJo3Bhgn6GgBC1GdoyevpSH5Pvfe9PSoy3rQApbnrTC3NITTCaAFJppNITTSaAFJphNITSADq3T+dAB8x6Amims5J9PYUUAaHiD/AJGTVP8Ar7l/9DNZ46UUUAPFTW/+s/4CaKKQDe1OFFFMB608daKKAHDrSjrRRQBLD/rVob7zfWiigBR0p46CiigBe9OHU0UUAO709eooooAkm+/TR0oooAcKUUUUAKKTvRRQA7vUsn+rSiigBlFFFADhSUUUAHrQelFFAEi/6lqjoooAQ0CiigApKKKACnR9G+lFFAEVIelFFACdqaKKKAGmm9qKKAHJ/rBTH/1h+tFFADKaaKKAGnpTaKKAGmmj7w+tFFADrj/W/hUDUUUANNNPSiigBnamnrRRQAw9akf/AI94/qaKKAKzdaKKKAP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8" descr="data:image/jpeg;base64,/9j/4AAQSkZJRgABAQAAAQABAAD/2wBDAAgGBgcGBQgHBwcJCQgKDBQNDAsLDBkSEw8UHRofHh0aHBwgJC4nICIsIxwcKDcpLDAxNDQ0Hyc5PTgyPC4zNDL/2wBDAQkJCQwLDBgNDRgyIRwhMjIyMjIyMjIyMjIyMjIyMjIyMjIyMjIyMjIyMjIyMjIyMjIyMjIyMjIyMjIyMjIyMjL/wAARCAHx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T1sf8VBqX/X1L/wChmqYFX9bH/E/1H/r6l/8AQzVICgBQKcBSgU4CgAApwFKBTwKAACpFXA3Hp/OhV7npTwfXpQA3kmnYp2zH0pwFACAU4CnBacFoAQCnBaUCpFTuelACKnc9KXqadjNOC0ANC0oFPC0oFADQtOxTgtOAoAaF9acqZp4TNOx2HSgCPHYdKULUm3PTrRtoAZil20/bTgtAEe2jbUu2gL2oAj20balxjgUbaAIttG2pdtGygCLaKNtS7aMUARYpNtS7RS7cUARbdvUc00r3qbGeD+dNK4PSgCHbSYqbbSYoAh20hXFTFfamlaAISDRtwMn8qm24GT+VMI9aAISCTk03FTFaaVoAhIphX0FTlaaVoAhIphFTFaTbnk9KAIjH8uSeKjbJ+lTknP8ASmMvGR0/lQBARTCKmI4phFAERFMIqYimleKAICKaVNTbcmmtyMDpQBARTCKmIppFAEJFMIqUimkUAQlTRTyKKANLWh/xPtR/6+pP/QjVMCr2sj/ifah/18yf+hGqgWgAAqQCkAp4FAABUqqAMnp/OhEwMnp/Onck0AJ1OTTwKAKeBQAqccHpTtuPpQq1IOOMZFADQKeFp23HuKeq9z0oAaF7npTsZp2M04CgBoWngUoWnhaAGhacFpwWnAUANC04Ln2p4WnY4wBQAzHYdKXbT8UoWgBu2nbc8jrTtppQtADAtLtqXbnnvQFz0oAj2807bin4wKNtADNtG2pNtG2gCPbRtqXbSbfagCPbRtxUm2l2469aAItuOaQrUu3mk20ARbaTHY1NtpNtAEJSm7anxximlcUAQlaNuOT+FTbMcmmEZNAEJGabtqYrTStAEJWmlamK00rQBCVppHFTFabt9elAEO3jJ6UwjJ9qnYZphFAEBFNPBqYrTSKAIigxkdKiIqxjHSmMueQP/rUAQEUzbk+1T7M/SmP6DpQBC/IwOlRkVOVqMrQBCRTCKmIphFAERFRkVMRTSuenWgCEjNFS4VeCCT7UUAX9ZH/E91D/AK+ZP/QjVQCrusD/AInmof8AXzJ/6EaqgUAAFSog6t0/nQqgDJ/L1p2SetACsDnn8KUCnKOx6fyp23FAABTwOaAKeBntQAAU8Cl2FeCMfWp449jgyJwRxu6Z96AI4wO/T0p5HPt2pSgVsAg/SlAOMdqAEC04DFOApwFACBaeFpwWnBaAGgU9VzTlXNO29h0oATbkcdKAtPAxTtv5UAMC07bTwtKFoAbilC0/bS7aAGheeBTtvHHXvTgOMU4LQBEFpcVJtzS4oAj20be1SbaXbQBFijFS4pduPrQBGF9etN289DUuKNoPWgCLbSYqXbijFAEO2k21NtpNvPSgCHbRjjnrU20AEEDPbNMK/jQBCV5560hWpiDTStAEG32pCtTFeKaVoAhIppWpitJs9elAEGzuelNZec9u1TMM00jAx2oArkU0ipiKYRQBCRTCKnIphFAEBHFIBznt3qUj2phBxjtQBG4yPl+76VCy1Y6VGRQBARTSKmK1GRQBCVphFTkUwrk8UAQFc9KCoAIB+bvUjDaMDr3NRmgCLFFS5U8kHPtRQBe1cf8AE8v/APr5k/8AQjVZV4yenp61c1ZR/bV+zdPtMmPf5jVXqeaAF6mnAUAU8CgBQKkXjg9KQCngUAG3mpY/lYHGaaBViFSCxHDjkCgByj94CR93+EjnHrQ7Ek8gk8Ej+L0pWcMOAQSck5pAKAACnheKAKkC0ANAp4HpSgU8CgBAKeFpQKeBQAmOOKcFpQKeBQA0LTgKcBTgtACKhY4UEmphav3IFSn9zGET7x70CFR/rJCGPagCJoXQZYceopu2rOGixubdGaY8e1yB06igCILTgtP20oWgCPbTttSbaNtAEe2l21JtpduOtAEW3H1o21JtpdooAi20m2pttJt9qAIsZ60m2pttJtoAh29sUoGMn8M+lSAYGR+NIVHp2oAhI9OB6UhXmpttN20AQlaaVqbbSEUAQle9MK1OVppFAEO2mEZqYimkUAQFaaVqcimFaAICKEgeU/KvHrUyR75FX1NTyljIIIvlwOcUAVjYyY+8ufSqssLxHDrj3q8YIw20znf9aPm3eRPghvutQBmEVGRVmRCrFT1BxURFAEBFMIqcioyKAISKjK1ORmmFc8UAQEZ4pG+Xgde5qZht4HXuaiIoAhIphFSkUwigCEiinmigDQ1cE63fE/8APxJ/6EarAVb1Yf8AE6vv+viT/wBCNVwKAFAp4WkUVIBQAoFPC0gFWI4soWyd2cAAd/egB0UZRssnP8O7gE05nJPBP1PX6UjtksMYJPzc5FAFAAFx1p4WlUdj/wDqp+3BoAAKeBQBUgWgBAKeq0qrTwOw6UAIBzTwtKBTgKAEAp4FKFp4WgBAtOA6H3pQKeBQBLKMSo/akMe6Us33DznNORxt2OMjsaXy4f75PtQA1R/o7A8jPFK68qPRRTid2ABhR29aMEkk8k0AR7acFp4XvS7aAGbaXbUgWlxjtQBHtAo2+1SBaXb7UARbaNtS7aNtAEW2jFS7aTaKAIitGMZ4wakx0xz7e1JtBHT6UARbaNtSlaQigCErSFam2+1N20AQkU0rUxFIV79qAICtN21MVppFAEJWmFanK0wigCArTSvFTFaYVoASDidc+4p2Nl25bjcODUZGOR1qbzI5UAmGCO4oAqtBtjdpMg/wnPWnupKW2fvZp5S2TneX9BULzM0m/ABxhfagCC4+adyPWoCtTEUwigCArUZFWCKjK+lAEBU5ppGOB17mp2AA4/E1ERQBCR7VGRUxFMK0AQEUwipitRkUARYopxHNFAGhqo/4nN9/18Sf+hGqwFW9UH/E4vv+viT/ANCNV1FACgVIBikA5qVVyPm/CgCSKPcoBGdzYGByp9aeWO8sCQx+9g8E1Gu5ScEj6GnqKAFAp4FIBUoFAABUijjBpFFSAUAAXBqQLQo7Hp/Kn47dqAEA/KngUAVIq0AAWnAU4LTgKAEAp4FKBT1HagBoXnpT9tO24/GnBaAG7acBTgtOC0ANC07bTwtLtoAaFNLtp4U0u3AoAZil208LS4oAj20u31qTbRtoAZijAp+2l20ARbabj0+tT7aTbQBEF9qTbU22k20ARYFNK1NikK0AQ7aaRUxWk2+tAEJX1ppXNTEZppWgCAjmmkVMVppWgCBh7U0ip8UwrQBAV5ppFT7c0xhQBXIppFTFaYVoAgIpjCpyKjIoAgIphFTstMx2xQBAQaYeOKnZdo4/OomWgCBhTCKmIphFAEBqMipyKjYUAQlTjNR7ecZxU/IPFNdRgkde49KAFaJGdtySAg4OxeD70VH5kg4Dtj60UAXNUH/E4vf+vh//AEI1XAq1qY/4m97/ANd3/wDQjUKr3PSgBVHc9KkHNNHJqQCgB6jdwfzpwHOKQCpFGeD+dACqKeBSAEVIooAAKlVaFWngZ+lAAB6dKkUdqQCpAtAAFp4FKB2p4FAABTwtKBTlWgAVafjFKBgU4LQAAU4LShaeB2oAaBTgtOC04CgBoHFOApwWnhaAGbeaULzTwtKBQA3bS7aeF9qXbQBHtpdtPC4pcUAR4oxUm2jb7UAMx7UhWpMUYoAi20hWpStJtoAi20m3ipdtJigCLbTSKmK0wigCIrTStSkUhFAEJWmFamK00rQBAVppXNTlajYdu1AERHHFRkdqnIqMigCBlxTSKmIpjLQBARTCKmNMIPpQBCVpjDA4qZuBgVERQBEePpUbD8qlYUwjFAEDCoyKnIqMigCAimFamIppG36/yoAgPyj3qM5ByKlIqNhQBGVDHIOPailI5ooAv6io/te9J6ee/wD6Ear9as6nzq15/wBd3/8AQjUCigByipAOKaoqQCgByipAKRRUgFADlAPX86kVOaaq1KORigAHp2qQCkAqQLQAqingUgFSAUAKBTwKAKeq0AKBmngYoA7U8LQABaeFpQKcBQAAU4ClAp4WgBNtOC07FOAoAQClAp2KcFNADQOKXbTgvFOxQA0LShafigCgBuKTFSUUAN20badRQA0ikxT6KAI9tJtqWkxQBERSFealIpCKAIStNK1MVpuKAIStJipStNIoAhIphWpyKYRQBCR+VMZamxTCKAISKYRUxFMIoAgIphFTkVGRQBAy01hgYFTkY4/WomGKAICKjIqdhUZFAELComFTkVGwoAgIphWpmHNMIx9f5UAQkbfr/KoiOamYVGRQBCwqIip2FRkUAQkUU4g5ooAvaiP+Jtef9d3/APQjUCirGoj/AImt5/13f/0I1CooAcoqVRTAKlUUAOUVIq5pFXNSAenSgBw9O1PUc0gFSKKAHKM8GngYNIBUq89aABRUgFIBT1FADlWpAMdKQDHSngUAKBUgFIBTwKAACngUAVIBQAAU4LSgU8DFACAU4ClAp4WgBu2nAU7FLQAgFLRRQAUUUUAFFFFABRRRQAUUUUAFFFFABRiiigBCKaVp9FAEJFIRUpFNIoAhIppFSkUzFAEJFNIqYioyKAISKYVqcioyKAICKYeKnZajIoAgIphHY1MwqNhQBCy4qNhxU55GDUbLQBAwqMipiKYwx9aAIWGPrULCp2FRMKAIiKiIqZhio2FAEJFRn6VMwqNqAIfwop5Q+w+tFAFzUf8AkKXn/Xd//QjUKip9Q/5Cl5/12f8A9CNRAUAOAqVRmmoMmpB6DpQA8dMAcU9RTQKlUUAOUVIopqipFFADlFSAUgFSKKAHKM8VIBgYFNXpUgoAVRUiikUU8CgBwFPApAKeBQBwepfEc2OpXFpHpqyLC5Tc0pBOPwquPilJ/wBAqP8A7/H/AAritaO7XL4/9N2/nVT7n+9/KvpoYDD8qvH8WfPSxtfmdpfkeiH4oyIBnSUye3nH/Cl/4Wo//QJT/v8An/CvO1bs2SD+lKV2nH5H1q1l2G/l/FkPHYj+b8j0UfFR/wDoEr/3+P8AhTh8VW/6BK/9/v8A61ec0uKf9nYb+X8WL6/iP5vwR6OPiqe+kj/v9/8AWpf+FqH/AKBI/wC/3/1q84pQM0/7Nwv8v4v/ADD6/iP5vwR6OPip66T/AORv/rVIfigqqGOlHB6fvv8A61eeXFr5DYV9+PvEDGDnFRgkEk856+9JZdhWrqP4sbx+ITs5fgj0YfFJP+gU3/f7/wCtR/wtJP8AoFN/3+/+tXnJAzweKKf9mYX+X8X/AJk/2hiP5vwR6QPijF30p/8Av8P8KX/haMP/AEC3/wC/w/wrzal60f2Xhf5fxf8AmH9o4j+b8Eek/wDC0If+gVJ/3+H+FH/C0IP+gVJ/3+H+FecUqrnk8LR/ZmF/l/Fh/aOJ/m/BHpA+J0BBJ0uUD/rsP8KB8TrckD+zJf8Av6P8K83JJPsOgpU++PrR/ZeF/l/Fj/tHEfzfgj3HQ9aj1uza4jiaIq5RkYg4OM9fxrUrkfAX/IMu/wDrv/7KK66vm8TTVOrKEdke9hpudKMpbsKKKKwNwooooAKQilooAjIphFTEVVu7yG0C+aeWOFA5JqKlSNOLnN2SBK44imEVW/tOE/8ALOX/AL5pv9pQ/wDPOX/viuT+08H/AM/F95XJLsTlaYemKhbUof8AnnL/AN8Uz+0IWIGyUfVKazLCP/l4vvDkl2JSKjIqbggEdDTGFdpJCRUZFTEVGRQBCwqMj1qYjnFRsOTg8etAETDb9ahIqc+/SomFAELCo2HFTMKjIoAhYVEwqZhUbCgCFhTCMcnr2FTEYGSKibk5NAELZzRTiOaKALmoD/iaXf8A12f/ANCNRIM1PfrnVLv/AK7P/wChGol54HAoAeMdBUi9KYoqRRQA9RUiimqKmjQu4Ud6AFWpQpHUGpCyQDai5YdazW8QSJkmzZlHuKyq16dL43YmU4x3NIVIBWQNft5oGligfcv3kzzUK+Kbf/n3k/MVg8fhlvIh1qa6nQqKkArnh4ptx/ywk/MVZtvEtlLKiSBoQx2hm6Zpxx+Gk+VTBVqbdrm4BUgFNUA9KkArrNRyin9AaRRTm+430NAHgWpnGq3bfxGZvw5qnU96d2oXJ9ZW/nUIr7SC0R8lJ6igU9TxtPT+VNpwFWQKV2n+tHagE4x2pyIXdUXqxwKrYRbMcRthsUM5HGDzmpFWKGBQFViw3EuOH45UHsRQqQ7QEKxlCS5zzkdMe1VZJGkOSMA8kDpn1rJLm0NG7ajpJncbN7mMH5Qx/nUWKXFLitkrbGTdxMUuKXFLTsIQClopyrnk8LTAFUdT0oJLfTsKUncfYdBRRYBMU5Pvj60lOQfOPrQB6r4C/wCQXdf9d/8A2UV1hYCuT8Cf8gu5HT9//wCyiupz6CvjMZ/vE/U+qwf8CPoP3D1pc1Hk9xSg/lXMdI+iiigAooooAjnmS3heWRgqIMsT2FefnVpNV1uSY5EariNfQZ/nWx44upIrOCBWIWViWHqB/wDrrk9Fb/TH/wBz+or5fPMTKTdBbLc6KUbLmOzVsgUpOPrUa/dH0p1fKo1DNCf6xfrSUqffX61SA0IObdM+mKUikth/o6+2f5mnt9K/SMK70IPyX5HHLdkDCoiOanYVGw5yDXQIibrgdvzz61E2T1qYio2FAELCo2qZhUTCgCFh6VGwqZhUbCgCBhTCMDNTMMDJqJuaAIX5PNRMKmYVGwoAhopxHPSigC5qH/ISuvTzn/8AQjUS1Lfj/iZ3f/XZ/wD0I1GKAHrUq0xakUUASKM1atB+8Priqy1NC3luG7d6AHs2y3uZMfMqE1w8dxdhPtXmbk3YIJrubxG+yyywEElDwa477PPKALjy4YVOSF714uaXc4pdjkxN7olACalEy8LMp3CstxiRwOgJq615GZnlU/cXZGP61QFeLWaeiOSTHCodQbFiv+/U1VdTbFrGP9qsofEZnQ+F/Fv2fZZai5MXRJT/AA+x9q9DQhlDKQQRkEd68IU1694OLv4YtDISTgjn0ycV9FluJnN+ylrY78NUb91m8BTmUmNgOpBxQBTwK9c6z551mN9M1e5tryKRJVcn2IJ4I9qo/bYB2evbvGng6HxPpxMYCX8QJhk9f9k+xrwO6tp7G6ltrmJopomKujDkGvco5hOcfM8Kvg1Tl5F/7dB/t07+0Lf/AG6xyaWKOSeQRxqWY9BW312ojn9hE2FvoGcKN2ScVdkuLGGPG98qcNIP4W9CPT3rGjEcURjkEHmIxEokOGx22mqFzcNM+4kkAYBI5I7Z9TU/Xaj6lKhBHUvOly/mpjawHPrSVR0dg1ku7PDEfStErtNetRlzQTOKorSaEApaKWtiAxShSSAOc0Cp7Zf3m89FBP1OKG7IChNe2tvIVlc5U4O0d/So/wC17Vu7Y7DFc3dytJcOx/vHj0pgc1w/WJXPRjhIWR0/9qWvq35Uv9p2v95vyrmg9PD0fWJD+qQOj/tO1/vN+VKNUtgQctx7Vzu40oel9ZkL6pA9++HkwufDstyqkLJO2M+wArren51wvhPxR4f0rw5p9g+oIkqxjzAY2ADnk849TXcRyJNGskTB0YZDLyCK+YxEnKrKT6s+ihhqmHpxjOLXqrDh+lHc0Y9aADn+dYgPFLRRQAUUUUAcV4/4SyPu4/lXMaKf9OP+4f5iun+IP+osT/tP/IVy2in/AImA/wBw18fnC/fz+X5HXT+BHboPkH0pcUkf3F+lPr5woZSr98fWlIpB94VQGlbD9x/wJv5mnMKzD4g0uzlltbi7CTRks67GOAeRyBipLDWtN1ZiLG7jmZRkgAggeuCK/R8Dd4Wm/wC6vyMJ0aivLldu9i0etMIqYrimHpXUYkDCo2FTMKjYcUAQsKiYVMwqJqAImHNRkYGTUxGOtRNQBC3NRN1qY9aiYUAQtUbVM3WojQBEaKUjmigC3f8A/ITuv+uz/wDoRqMCpb7/AJCV1/12f+ZqNaAHrUyiol61Moz0oAeoqRRTAAOBUq9KAK+ou0em3DKxUhDyK4dpZJCPMkZvqc12usnbpFwfVa4gda+dziT9sl5HBin7yHCnYpopw614zOUUVS1U4hiHuavgZHHX0rP1Y7Fhz97nA9KumveEUE+Tk/e7D0r1/wAHLjwtY+pUn9TXjgNe0+E12+F9PH/TIGvbyv8Aiv0OzC/EzaAqQCmipBXuncOArn9b8FaH4gulub60JnA2+ZG5Qke+OtdDRTTa1QpRUlZo871j4aeGrPSrm4iguA8aEqfPY4P0rz8aLa2qhkTMi53Zc4dDxx7V7d4lbZ4evWwD+7PB7815BM4k2gKFVRhR1968nMcXVp1Eoya07nnYqMYSXKjHudPt58DymVQSeHJJJ7k96qHR7XH3X/76raYVCwrgWOxH87+85L3KlvbJbQKkYIGSeTmrKkY2t09fSkYYVPxor9PymTlgaUpO7sebV+NikEcUopVIxhun8qdsxy3T+deiZiKoxk/dqaAlnbsNhwPSoSdx9vSprYfM/wDuGk9hdTjPIWSRyxP3j0pwtIv9r86kHDN9acDXy9WrP2jSZ+r5dl+FeFpuUE20n95GLSL/AGvzpwtY/wDa/OpBTlIB5GRUe1n3O7+zcH/z6X3DBaRerfnT1tIgQfm/OphH3B+X1peM8Zx70e1n3NI5Zgv+fS+4lWRh3r2b4eamL3QBAx/eQNt6/wAJ6f1rxYdK7f4ban9l1z7M7YSddv49q56iuh5rR9thZW3Wv3f8A9jAApaQHIpa5z4kKKKKACkJwMmlrnfG+q/2R4VvLhW2ysvlxn3bj+WaaVy6dN1JqC3ZxfivxTBrOsHT7TDQ2YJMoP3nPBx7CqmiH/iZL/umuN0Fv9IlJ6suf1rrtFP/ABNI/of5V8nnUUsRO3ZfkerjKEaE/Zw2SO/j/wBWv0p1Ni/1a/SnGvlzkCkA+b0pev1pPYjIrSFr67AcB4vka28RzMAGSREyu7BBAq74CnMmuyEgDMDAAdAARWb45XHiVif4oUP86teAGxr4HrE4/Sv0bLmnhIW7I+jnFPLW+vKemsKjYVKwqM10nx5EwzUTelTMKibnrQBE1REcc1MwxUTUARNzUTVM1RNQBC1RsKlaom4oAiaomFTHn/Go2XjJ6UAQ0Up60UAW77/kJXX/AF2f+ZqIVNff8hK6/wCuz/zNRJzQBItTKccCo144qRetAEqinrTF61KB3oAz9eONHm98fzrixXY+Ijt0hh6sK44da+ZzZ/7R8kefivjHCnDrTRUg+Q8/e/lXlHMOHyc/xfyrM1f5jFg84OR61o1k6ucTRY6ha0pfEIog17h4aTb4b08f9MF/lXh/DKW6HuK920Fdug2K+kCfyr3MqX7yXodmE3ZpCpBTAKkAr2zuFooooAxvFP8AyLl4M4yoH6ivImUjIPWvW/Fn/IuXX0H8xXlJwRtP4Gvnc1f79en6s83GfGvQqsKhYVZdSCQagYVwRZyEMnRPxpBSyj/V/Q/zpUXqT93+dfrmUaYCl/hR5lX42Kq9zwP50u7PDdO3tTSdx9uwpa9GxncCCDU9v95/9w1CDxg9P5VNbjDPn+4aUtmByTD9431pQOaG/wBY31pRXylX+JL1P2LLv90p/wCFfkOAqRE3ewHU01F3H0A6n0qQtngDCioO9Dww+6B8np/WlKbcHOVPQ0xakVscEZXuKDWICrmmXTWWowzocFGBqoV24PUHoaAcEEVLNLJqzPpGxuUu7KG4Q5WRAw/GrFcd8PNSF7oPkM2Xt229ex5FdjXK1ZnwGJoujWlTfRhRRRSMAryX4waoS9lpaN0zM4/QV6yxwpr508Zan/a/i69uQ+6NXKJ7BeKuG9z1smo8+I5/5SropxfSKOgjx+tddorf8TSH8f5VxujHGouP+mf9RXXaQ2NUg+p/lXyeb61pPyOvNF++foeiwn90v0p9Rwf6pal6fWvlUeWJ0+tHX60UhqkwPPvHi41+I/3oB/M0/wABnHiOL3Rx+lP8fLu1e1YfeMH581B4HbHia199w/8AHTX6HlLvgqfofSx1yx/4WersKjapTUbCu4+NImqJhxUx96ibrQBE3PWomFTNUTdKAImqJu9St1qNutAELVE1TNUTDvQBGR3NRE54PTt7VK9RNQBGRzzRRuI6UUAWr7/kJXX/AF2f+Zpg4HFPvf8AkI3X/XZ/5mo1oAkWplqIVKtAEi1KvB4qJamWgDI8TkDTFHrIK5EV1Xik4soR6yf0rmANq57/AMq+XzR3xL+R52J/iCj5QD/F29qB1pvWnCvMZzjqx9YP+koP9itiq91ZRXm0uSrKMAiqhJRd2SzAB4r37SV2aTZj0hT+VeLjRo/+e7f9813lv4zlt7eOIWaEIoXJc84/CvVwGMo0XJze504apGF+Y7sVJXD/APCcSgc2UefTzD/hR/wnc3/PlH/38P8AhXp/2rhf5vwZ1fWqXc7iiuG/4Tyb/nxT/v4f8KT/AIT2b/nxT/v4f8KP7Uwv834MPrVLubni9seHZ/cqP1rytq6TWvFFzq9sLdokiizuIBJJrnWFeJj8RCvW5obWOHEVFOd4kbcjB/A1WcVZeoggIJbj09654sxRWkUfIT0x+fNMyWPt2HpT7gnegPGF6elRiv2DKl/sNL/CvyPLq/GxwpaTtS16Jkwqxan/AFgPTYfwqCprf/lp/uGpn8LGtzk5B++b60qjJAzj3odS0z46A5NItfJ1X+8l6s/Ysv8A91p/4V+RKWH3V4UfrUkS75FXPU1EBU9txMpqLnoRRTsr9Lwy7RtMblSM+lXRWRcabJ4d8UyWbsTFcxrNGx7hhkf4VrA8ZqIS5lqThavtYXJFbHB5B6iggA8HIpuaUcnA61R1I7j4b6n9l1r7KzYS4XZ+I5H9a9iFfOmm3Taffwzxn5kYNkexzivoOyuVu7OK4Q5WRAw/GueotT5bPaPLVjVXX80WKKKKg8IxvFOprpHhu+uyQGSIhf8AePAr5tjJYvIxyWPNet/GPVfJ02z01G+aZzI4/wBkdP1ryZF2oB7VW0T6vJKPJQ539p/kXNHONTPvGf6V12lH/iZwf71cfpJ/4mg90NdhpjBNRg/vFxz6V8vmy/ev0MM1X735Ho8HEK+tSVDbH9ytTV8kzyApDS03NNAcN8QRjUbEj/nif5iqng1wfElkTw2/H14NXviEMXGnt6xsP1FZXhFtviSwP/TUV+g5M74Gn8/zZ9NQXNlr9JfqextUZqVulRNXonxhE1RtUpqJqAIjUbVI1RsKAImqJu9StUZHFAER96iY5qVqiNAETVEalaomoAjOc0Up60UAWb7/AJCV1/12f+ZqNakvv+Qjdf8AXZ/5mo1oAlWpRUS1KvWgCVakXpUYqVeOtAGF4pbbBb+u4n9K5gMQ2a6HxW3NsPqa50da+UzJ3xMvl+R5uI/iMeQMZHT+VGaQEg8U4jjI6dx6VwMwHClpop1SSFPA2gE9ewpANoyevYUDJOTQ9AF560hpaQ0AJTadSUEjDTDUhFNA4yen86pARFepPSq8hJ/oKsSHJ9qgetUxorzYZkB67eDUfIODTp/vr/u0A7gAeD2NfseWaYKl/hX5Hl1PjYgpaTBHBFLXeZMWp7cZ8z02HJqADPsO5qeE/LKBwAhqZ/Cxrc5KdsysF4UGhaSX/XP9aB0r5Kr/ABJerP2PL/8Adaf+FfkSip7c/vh+P8qrjpU9v/rl/GoPRgdL8VNHK+GvDviCFPmgjWCUj0Iyv9a5eCQSwq46MM17fqOiL4g+Gb6djLy2amP/AHwMr+orwHQ5Ga2MDA+ZExUisKbtKx4+U1rylB92ai5JwKeTt4HXuaTITgHnuaQVse6tR8b7CO464r2r4faiLvw8sBbLW7FB/u9RXiddz8NNT+y659ldsJcIV5/vDkfpms6i0PPzah7XCytutf6+R7DQelIDkVn65fppei3d65wsMTP+lYnxcYuTSR4T8Q9T/tbxtcIrZjt8Qrj26/rXP8k49aiike6uprmTJeRiSfUk5NTk+XkD73c+lVLY+9oU1SpqC6Il00iPVEA5Yq2T6V1enNjULf8A3xXH6ecapH9D/KuusDi9gP8Atj+dfNZsv3nyPIzRfvPkemWv+pFTZqvbH9yKmr488VC5oopM00BxvxDX5dNb2cfyrE8LkJr9izf89lwPxroPiAALTTnIzhmAH4VzHh98a5ZsT/y2T+dffZG/9ih8/wA2fTYL3sBbyf6ntzdajYZqRupqNq9Q+MIjUTVKaiagCNqibpUrdKjPv0oAiPT2qJjUrc1EaAImqI9alNRN1oAiao2qRqjagCM9aKD1ooAs3v8AyErr/rs/8zUa0++/5CV1/wBdn/maYtAEoqVetRCpk460ASDipRUQHGakWgDmvFR/0i3H+yawB1rb8UH/AE+Iekf9axB1r5HHO+Jn6nl1vjY4U5Tg5popygk4AyfQVxmQ/HGR0/lTgpAzgk9hTVbac965zVtRnN3IqSuqKcYU4xV06bm9Atc6XY5PIP5UoVv7p/KuMivbqWRUjuJGZiAFyck12kHgPxTLGrtJBHkZ2tccj8hXRHA1J/DqUqcpbINjf3T+VGxv7p/Kpx8P/E//AD3tv/Ag/wCFOHw/8Tf897f/AL/n/Cr/ALOrdh+wqdir5b/3TSFG/un8qu/8K/8AEv8Az2t/+/5/woHw/wDEmfmngx7Tn/Cl/Z1fsL2FTsUNuOWBA/nTG5P9K0rnw/q2kW27UWiZGOIwkm4g/lWaa5qlOVKXJIzlFxdmROKgerD1A4oiJFOc/vR/uimilm/1v4CkFfs2XK2EpL+6vyPKqfGx4IYYPUdDQFOTnjHX2pFGfYDqafuDgL0x0/8Ar12EjSc8DgCpofuy/wDXM1D0ODUsX3Jf9w0pfCxLc5KU/v2+tKKbJ/r3+tKtfI1f4kvVn7Hl/wDutP8Awr8iUVPbn98v41XFT2wJnUCoPRifRfh8f8U9Yf8AXBP5V8/eMNNHhz4i6haxptguz58Z7YbnA/HIr6C8Pf8AIv2A/wCmC/yrzX44aKWsNO16Ff3lrJ5MpH91uV/JgR/wKuZOzufJYKr7PFvzbPPx0pQaigkEsSuOjDNS10n2Kd1cWremXj2OoQ3Mf34nDj3IOf8AEfjVOhWKsCOoNSymlJWZ9LWk6XNpFPEcxyIHU+oIyK8++MGrG08NR2CN+8vJQCP9leT/AErX+HepC88MiBmzJaOYuvO3qv6HH4V5j8U9a/tDxn9hjO5LVBEfZjyce/SsOp8fg8I445wf2W/+B+hytsvk26j+M8k+lB71KybVGOV7GoCaJn1q0Q+xONTi/H+VdbYn/SoT/tj+dchaHGpQ/U/yrrLJv38X+8P5189mq/eL0/zPFzP4/ken2v8AqBU9VrQ/uRVjNfGvc8NC0dOtHTn9KTrzVJAcp8QRnTLBv+mrD9K5DRm26pbH/pqv867Hx+M6JaH0n/oa4nTDi+gPo6/zr7jIXfCL1f5n0+W64O3qe9N1NRNUjHjNRtXsHxZGajantUbepoAjb36VExqVuTmom5oAiao2qRqiY0ARtUTVK1RGgCNqiIzUhGaYxHT9aAIy2DwKKQ8GigCxff8AISuv+uz/AMzTFp99/wAhK6/67P8AzNMX5frQBKvHXrUinmohUgoAmU4NSj1qFalU0Acn4mbOqAekYrJRS7hR1NaXiFg2rv7KKzogxlUJjd2r4/Fa4ifqzy6ms2SNC6uFHzE9MVYjU2zsd+WAw2Oq+49abna5YkblOA38PTkVC77+BnaPug9vas3aOqJ0QsjK0mUBwfXvXGagSb6bB/iIrse4rjbzm7lP+0avD7tkdSz4bh8zxLpqkZBuE/nX0WvWvn/wkm7xXpg/6bg/zr6AWvoMu+CXqehhvhZKKeKjFPFeidI6iiigDk/HRxYWw9ZD/KuAPXNd547I+yWg/wBtv5CuDNfK5n/vUvl+R5WK/isiaoXrQgspLn5s7UH8RpzWunp8rzkt9a5oU5NXMlF2Ofm/1v4CkFal3pYbMlrJ5gA+73rKHU5r9jwDX1aml0S/I8qrFxk7jhS0lLXYZBUsX3Jv9w1EKkT/AFc3+4aUvhY1ucnL/r3+tKKbJ/rn+tOUEnAGTXyNX45erP2LAf7tT/wr8iRQScDk1ZgISUBTk85NQZCDavXuakg/1o/GoO+J9G+Hf+ResP8Argn8qh8U6OmveGdQ01x/r4SF9mHKn8wKl8O/8i9Yf9cE/lWmeRXKfDTk41W10Z8qaYXSJoJBho2IrQq/4103/hH/AIg3sQXFteHz0Hb5uuP+BZrPreDuj7bCVVUpKSJYYWmYhSABySafHaSyXPkgcjqewHrS2ays7GMqFA+fd6etS70VGZ/4wNwzjeM8MvuKbNZTabSOt8DaxFolxcpNIDbSxMxfphowWwQfbdXmRun1XWrvUHB3TSNJyc4LHOK055DcLIsjE712kjr9frVGztBaxld24k5JrK3vXMYYZRrOr1dr/ImbOMZ4qE9TUz1A3WlI6QtuNQh/3v6V1Vof3sf+8K5S3OL6E/7ddTbH50+orwM0+Neh42ZfEvQ9Rsz+5FWc+oqpZH9wPpVnNfGvc8EXNJmkzRSGc547GfDsR9Jx/I1wVk2LmM+jD+dd/wCNxnwyT6TrXG6bpbvtmnfyk4Iz1r7TIH/svzf6H0eWTjHDPm7s9vBzGp9VH8qY3SliKmCM7/4Bz+FI6kDOcj1r3D5B7kbVExqRjUZoERsaiapDUTUARt1qNutSNUTUARt9ajPNSHmomPYUAMc9hULVI3WomoAbu9h+NFJiigCzfEDUrr185/5molp99/yE7r/rs/8A6EajFAEy1KtQrUqmgCValWoVqVaAOO1rMmtTKoyeAB+FVo4ym9HABYZDg5HFXdROzVrtxIOuCV6p/wDWrOaQuccAZyQOmfWvkK9lUlJ92eXO3M2OaZ5F2tjGc8DqaaKMYwexoFczbe5mLXH3HM7n/aNde3Ck+1chLzI31row/US3NrwWm7xdp3tIT+hr3gV4d4FXPi+x46Fj+hr29a+gy7+G/U9HDfCSg1IDUQqRTXoHQSUUCigDjPHZ/d2g92/pXEBdzBR3IFdr48P/AB5j/e/pXFhtrhvQg18pmP8AvUvl+SPKxP8AFZoXxZfJs4jt3cH6VVmays28pojIw+8TVq/zuhvIxuC8n6VTaS1+0NcmQMCD+7K85oe/9bCe5Wm227C9tCfLyBIlVdTjVLoOn3ZFDCrBVk06YMuDM2EX61W1Nx58cQOfKQKfrX6tgv4cPT9EeXV2ZUpaSjNehc5haev+qm/3DUdSLkwzYHOw0S2HHdHJsC07AckmpchBtU5Pc1HIQsjqvUnk/wBKFr5Gp8b9T9hwP+70/wDCvyJAKng/1oqBanh/1gqD0In0Z4c/5F3T/wDrgn8q1Ky/Dn/Iu6f/ANcE/lWpXKfCVf4kvVnlPxq0czaXZ6xGvz2snluR/dbp+oH515vaK91Gpjx93JJOAK+iPEulx614evdPfGJoioJ7Hsfzr5704vY2kts7qdkhGQOGPQqw6itIPWx9Bk+IfI6fVFkb4bc/8s5Ymz/vZqtNM8xBfAwMAAYApHkMhGSQo4AznAprqV4/I1oe9GNtXuNpppaQ1LKuRtULdambpUJrKRLZHEcXsH++K6m3PzL9apeGdIOoXV/cOv7uyspJ/wDgRGF/qfwq5bn5h9a8LNPiXoeJj5qVSy6HqFgf9GX6CrWapaec2if7oq3mvjJbs8UdmkzSUhNAFDX7dbrRXVhlVkVyPoa4SRmvtV+zbisMQy2O9ejyRrcQS27NhZFK59D2NcVJ4b1ex1h5ha+bBKuGZHFfVZHiaVOhKM5Ja9fkepgK8YRcZOz6HqVq0Zs4MDI8tcH8KeflYDqrVn2t7BBZQxN5m9Y1XAjPGBU7XsI8tPnz1+4ele4sZh3tNfejwZRd2PYbSR6GomqF9StyxP7zr/zzNRNqMH/TX/v2aX13Df8APxfehcsuxOxqNqgbUIP+mn/fs1Gb+H0k/wC/Zp/XcN/z8X3oOV9iZqiPNNS6ilbaCwJ/vKRSseMDpW0KkKivBpryE1bcYx9OlRNUjdaiPerERsajantUbUARk80UhPNFAFm/P/Eyu/8Ars//AKEajU1Jf/8AITu/+uz/APoRqJaAJlNSr1qBamHFAEq9M1OoGCp27gcZJ6VDHjvjk/Nk9qeGJ5J/GgDidUmaTUbgZBAkPO0An61VFPuzuvJz6uf50yvjKj5pNnkSd2x6tj3B6inEY5HIpg6U4HHuD1FZEiOcRsfY1yL8sfrXWzjEDkdNprlSoyWPT+ddOHW40dJ4AjJ8WWzdgrn9K9nU1498Pfn8VRnH3Ynx+lewA19Dl/8AC+Z6OH+AlX2qQVEpp4ruNyYU6owafmgDiPHZ/fWg/wBlj+tcYeldj46Obu2HpGT+tccelfJ5h/vM/wCuiPKxH8Rk0F9JbDZgOn909qR7+1B3LZjf6kCqzVXeso1JJWM1JkN1fTzXfmltpU/KB0WqxJJJJyT1Jok/1jUlfsmGSVKPojyZttu4oNOpoBJwOtOAJOB1rciwoGeBT87becDrsOTTSQo2jr3NIeLeb/cNKWqGt0co3+tf609aY3+tb604V8lU+N+p+wYL/d6fovyJVqaL/WCoBU8GDIMnHWpO+J9GeG/+Rc0//rgn8q0ywrM8OceHNP8A+uCfyrQwd1cp8LV/iS9WHOa+ffiBp7aR47n4CwXIEiAKAOev6/zr6GAwK8w+Muj+fo1rqka/PaybXIH8Lf8A16admdeW1fZ115nmGaUNxhvu/wAqiicSRK3qKfW59ne6FZSp5/OmmnBhja33f5U1xtNSwuRtUeAg3MMnsKmICjcw57CoAkk8qxoC0kjBVHqScCspENnqHgfSjB8Odb1F1/eXschBP9xVIH65NchAeRXsz6ammeAZrBBgQ2DJ9TsOa8WtjkCvEzRax9D5WNb2s5z7s9P0xs2cf+6KuZqhpZzYxf7gq7mvjJL3mc4tJmkJxSE0WEKTUiXLKu1xvHvUBOKbmtITlB3iBZN0q/ciAPqartM5Ykscng0wmmk1bqSluFhS59TTC59TSE0wkmkkA4ufU03cT3P1ppOaYzcYHSqSAkDkyw8nG8VpMayA37yP2cVqsa+oyJ/uprz/AEMKu4w1GaexqJjXumQxqiapTzUTY70ARnIJHQ96Kn6k8RMOxZucUUALfkf2nd/9dn/9CNRKaTUXxqt4P+m7/wDoRqASilcC6pqVWAHNU1lC/WnCcetHMgLoOO9PDcHmqa3CjjPFD3ChDz2qXNWFc4+VszSH1Y/zpAagNxHuPzDr60v2iP8Avivj2nc8losA04GqwuIv74p6zxYyXAH161PKxWJZjttpSfu7TketcvNycj7vb2rcvbuM2smHH3cDmuaN2inG4HPUDmumhF2Y4o7T4djHiNm9IG/mK9XEleQ+B7hLS/mupG2RmPYpbjJzXfrr9qf+Wq/nXu4OShSsz0KLShqdGJKeJK50a9bD/loKeNet+z11+1ibcyOiEnvTxIPWucGuwHndS/2/B/epe1j3DmXcy/HDbr23x0EX9TXJE1r+J9UiuL6Jw4wI8dfc1hNcRYyrjHfnpXzGM97ESaPLr61GOY1A9I1zF/fH51C9xF/fH51hGLMkis33zQKTcCc+tKOTgV+z0dKcfRHlNaijJPHWpM7hgfe7n1phYLwp+ppMj1rTcLC0r8W83+7S5D/7386jnYLbS8/wmhvRglqcw3+tb604VdGga1Komisg0bjcp8wDINH/AAj+uj/mHn/v4K+PqTXO/U/WMJiaUaEE5dF+RWFSp94VMNA13/oHn/vsVKuha4owLE5PBO8cVPOjrWLor7R9B+HOPDmng/8APun8q1OK80sPE2p2ljBbCwIESBB8/oKtDxbqR4Nlj/gVY6Hy08O3Ju56DmszxBpqaxoV7YuAfOiZR9e1ce3izVR/y4/+PVE3i3WO1hn/AIHRoKOHkmmmePWyvBJNayjEkLlSD7VYJrU1vRNVvdcm1K2sRGJzl49/fuRVL+w9cH/Lgf8AvsVopqx9VRxlPkXM9SvmnqwVf3nfoPT3qYaJrSjc1gSew3io20XXCSTYsSf9sUnNFvF0X9orykg8nOe/rXQeAdN/tTxjZhhmK3Jnf8On61ijRtaI2tYNt9d44roPC0ureG2uJP7O3SzYG7f0UVDlHuc2KxUHRlGD1Z7frDq2h365620n/oJrwG2OVX6V19x4v1eW2libT2w6Mp+b1GK4mGRoTtmjkjI/vKRXkZmublcTwaUPZppnqOkt/oEPP8Aq9urA0vU7VLCEGeMHaP4hV7+1bTGTcxf99ivjp05cz0INIMO/SmFuc9qzjq1oT/x8Rf8AfQpP7WtP+fiPH++KOR7WFc0C1NLVQOqWg5+0R49dwph1a0/5+I/++hR7OXYLmgWppNZx1a0/5+I/++hSHVrT/n4j/wC+hVKEuwXL5bim5PUGqH9qWp/5bx+/zCmNq1p0E8eP94Vag+wrmgzAjj8RUZaqB1W1ByLiP/voU06paEZE8fuNwq+RvoIvluV/3h/OtgtXK/2lbuQqyqWJGADmtv7QSK+hyT3YzT8jOorltjURYVAZyexphlJPFe9dGdiYnNNZgRgdf51C03GBURlouKxKSc0VD5oPUHPtRTuFhdUJ/ti9/wCu7/8AoRquCQMnr2qzqYC6vek9TcPgf8CNVhUcpAoJJ708ZpAKkAFHIKwgBpwXPBGRTgOKeFpezQrGdJoenyOWe0iYnnO3rTf+Ee0z/nyi/wC+a11HY9KkEYHJ6fzqfYQ7C5EY6+HdM6myix/u9aU+HtNY82UXHT5a2duaeEFHsIdhciMQeHNM/wCfKH/vmpY9Dso/uWsS/RAK2Qg9KeIx6UKjBdA5EZS6ZCBxEv5U4adH/cFa4jHpTxEPSn7KIciMb+zk/uClGnjP3K2liB7VJ5Q7Cn7KInAwjYZ4CcUn9nn+5XQCJfSniEelP2MOwuQ5WfQ4bnHm2qPjpuFQDwzag5Wwh/75rshCPSniEelHsafYXsziG8L2xHy6fD9NtQv4Wjx8umQn/gIrvxCBThAp6CqVGl/KL2R47d+HNfiuXW20x5Ys/KVdRx6cmojofiVRtXR5j6nen+Ne0iAUogX0r1Y5lUikjneBg2eJ/wBg+Jv+gNN/32n+NL/YPif/AKA03/faf417aIFz0pwgX0FV/alTsL6hA8RGgeJ/+gNN/wB/E/xqWPwx4kuX2TaY8UbfeZpFPH4GvavIX0FL5I9KTzOq1YpYCmnc4a20rUY41RoVAUAADtVxNNuz1jFdcIRS+SB2rgbj2O1XXU5ddNnA+4M08abLj7orphCPSjyR6VPu9irs5waa/wDdFPGnH+6K6HyR6UeUPSlZD5pGCNO45UUv9nf7Ire8oelJ5YpWRXMzD/s4f3R+VKNOUclB+Vbflik8sUuVBzMxv7OQ9VFH9nR/3BWwYxSFBS5UHOzI/s6P/nmKP7Pixjyx+VapQUhUUuRD52ZX9nQ/881/KkOm256wxn6qK1NlN2DqaXs0HOzK/siy72sP/fsUh0qy/wCfSD/v2K1CvNMK1Dow7BzMzP7Ksv8An0g/79ikOl2X/PpB/wB+xWkVphWl7Cn2Fcz/AOzbPGPskGPTyxTG0yz/AOfSD/v2K0CBTcY+lHsIdguZ502z/wCfSH/v2KadNsz/AMusP/fsVfZaY3tR7CHYLlFtPs+gtYcf7gqM6fZ/8+sP/fAq8aYaPYQ7BconT7T/AJ9of++BTPsNoOltF/3wKutUZo9hDsO5UFpbIcrBGp9kFOIA6CpjUZBPSmqUVsK5H17UxjjgVIxGMD/9dRNVciC4xjTDTmqNqdguNJopDRRYLlnVP+Qxe/8AXd//AEI1XFT6p/yGL3/r4k/9CNV1qiSUVItRKakBoAlFPFRg1IuOp6UASqO/apAexHFRBiaeKAJcYp4qNT2PSpBkd6AsSCniowaeDQFiUVIvNRKc08H0oFYlHp2pwqNTTwaB2JAPeniowaeDQKxIBTgKYDTweaLjsPApw4pgPpTgadwsPAp2KYDTgc0XCw7FOApgNODUXCw7FKKaDS5xRcB+KMU0Gl3UXAdRTQaXNFwFopu6jdRcBcUUm6k3e9FwFJppoJpCeKLgITSGkJpM0XADTTQTSE0rjA9KYTQSaYTQAE009KCfemE0ABphNKTUZNAATTCc0E5prEUAIWHTtUbfpSsaYTQAhNRk0rGoy1ACMajJpxNRk5NACE5NRsewpzN2FRk0AMJpjGnE1ETQAhNRsaUmmE0ANJopCaKALOqn/ic33/XxJ/6Earg1Nqp/4nV9/wBfEn/oRqsDQBODTwahBqVDxk9P50ATIeMnpTw2ah3ZNPDUCJwaeDUAapAaAJwakVux6VXU1IG96ALAOKetQo35U/d+VAEwb8qeDUINODUAThqeGqAN71IGoAmDU8GoA1SBj2oAmBpwaogeOKUNQBNmnA1CGpwagCcNTgfeoA1ODUAT7qUGoA3vT91AyXNLmoQ1Lu96BEufelzUWaN1AEu6jJqPJo3UDJM0ZqLcaNxoAlLU3NM3flSbqBEm6mlqYWpNxoGPLZpM1GWpNwxzQA/PemFiT1ppf3pC1ACls00mmk+9NLUALkUwtSFqaWoAUtTCc9KTNNZuw6UADN2HSmE0hb3phagAJphNBb3qMt70ALuxUbeooJpmTQAE5NRs3YUrnjjpURNAATUZagmmE0ABNRk0E0wmgBGNRlqG9qaTt7/N/KgAO0HDE59qKiJ5ooAt6sf+J1f/APXxJ/6Eaqg1Y1Y/8Tu//wCviT/0I1WXpk9KAJl6ZPSn78/Sot2TTg1AEwNSA1CGFPDUATqwxUgIqKKKSX7ik+9Wfsc4HQH8aAGg1IGqEhkbawIPoaeDQBOGqRW4quGp4egCcNTwagDU9WoAsA04GoA1PDc8UAWAacGA6GoN2BgU4NQBYViKduquGp4bFAE4anBqgzShqAJw3NO3cGoA3Snhjj0x+hoAmyO3T69aUNUAanBqAJ93tS7qg3U7dQBLupd1Q7qXdQBLuo3VFu9aN1AEu73oz71Fuo3UASbvekLVHvoAZugoAfuFJuppRxzimE0ASFqaWzTC1N3GgCQtxTS1RljSFjQA7dTS1MLU0sRQA4tTc5pu4mml/TpQA5m7Uwt69KYWppagBxJz1qNj70b+3UUxmoACajJoLUrNvxjJ749R7UAIo5UtnaeM0yUbWPYHoM9KdJL9OmBjoR9KrkigALYqMmgmmE0AIT70wmgmmE0ABNRk0E01jt+v8qABjt+v8qiJoJphNAC5FFR5ooAuat/yG9QJ6C5k/H5jVTdmp9ZOdcv/AGuZP/QjVQGgCcGng1CDTwaAJwas2kXnzhT90cmqYNaGmMBM47leKALTzSPL5FvhQvBI7U9YZQfkucv6ZqvbkhrmMcSHOPeohEYoBMSyybsAEUAXs/aUaORdsycj3qqDVsn/AE6Fh1KHdVEv85x0yaAJQakBquDUgNAE4ang1ADTwaAJwaeGqANTg1AE4anBqhDU4NQBOGpwNQBqcGoAsBqcGGcZquD+Xc1KzAfLjgdvX3oAlLjoe360BveodxJ5NLuoAnDUuag3U7dQBPmjPvUO40oagCbPvS7sVDuxRu9aAJt1G+oN1Ln3oAm3Um6os+9JuoAtRAMSzYwtG95idp2qKjiO6CQDrTAxa3wuSQeQKAJ/nAyj7vamOwdPMHBHDCoxmOSPBOW6igsAZx2x+tACZ96TcKi3Um+gCQt700tUZaml6AJCfemFqYWppagCQtx1phYUwtTS1ADiaaT70wtTS1ACk00mmk0Lyw3ZwfwzQAL8zdcEDih5QwJwQ/H4UkkoznHI6ccr7VAWoAVjUZNBNRk0AKTTCaC1MJoACajY0E00nb/vfyoAC236/wAqiLGgkUwkUABY0wk0E1GTQAuaKjJ5ooAuayf+J7qH/XzJ/wChGqgNWNaONe1H/r5k/wDQjVQGgCYGng1CDTwaAJwalhmaGVXXqKrg08GgDXLW12Q4k8qT8qXbBEwea4MxHRc5rJBqRTQBfN2zNI+MMw2j/ZFRA1AGp4NAE4anBqhBp6mgCcHnA60/NQBscD8TTg1AE4anA1CGpwagCcGng1XDU8MaAJwacp3HGcd6hQ5bpnAzg1JuAVcE/wB5TQBMH2jGWwCcEdDSZFQ7yx5OaUNQBYD4pdw6g1AD704NigCbdnvShqhz6Gl3UATb6duxUIbHWjfQBNv9aN1RbqN1AEu6l3VDvo3UATbj60m6ot3vRuoAnjmMbZ6g9akIjc7kk2H0qnupC1AFvfHFyG3vURlJTb6nJPrUO6k3UASFqbuqMtSbjQBIWpMk1FuzSF+w6UAPLelNLe9MLU0tQA8mmE00tTCxxQA8mmFqaWpVI2sW+7wMjqKAFVd+4lgoFDyHbyGBKgbT0psjlH4OHHyn0NQs+4kk5NAAW96Td2PSmFqaWzQArHBphNJuGMHpTWOO9ACE0wtQTTSdv+9/KgBS236/yqImgmmE0AITTCaUmoyaAAmmE0E0wmgBSaKjJ5ooAu60f+J9qP8A19Sf+hGqYNWdbP8AxUGpf9fUv/oZqmDQBMrc1MPn56Edarpz9B1NP39McAUATbgenFODVGDv5H3u49aUHNAEwanhqgBqQGgCUGpAagBqQc9OtAE6ENx37U/O3gde9QBscD8TT1bd169jQBKGpwNQ5wacGoAnDU4NUINPBoAlDVIrduxqANmn7sfWgCbJUgg8jvTvMLck5qAOOh5p2cUAShqcGqHdTs8UATBqduqDdTg3vQBMGxTs4GfyqENjnv6UBznmgCbdS7qiz78UZHrQBLupd1Q7vel3UAS7qN+Dmot1KGHU0AS54z2pN1Rb+c0bh1FAEm6jdURYUZoAfuo3VHupu6gCUtSZ3fWow2aQv2FADy3YU0mmls/WmbqAHk8U0tTd1NLGgBxamlqaWpuc0ASZ3cfrTN5jY7SRTWYYwKbvyME/jQAMxJJJyTTCaQmmlqAAmmk0hNNJoACabu7HpSE0hbbwOv8AKgBWOz61EWpd3GD0qNuDQAFqYWxQTUZNAClqYTQTTCaAF344PIPakYBBu656UhwoyevYVHvOTnkHrQAhY5ooKnPy8j1ooAta4f8AioNS/wCvqX/0M1UTn2A6mrOuH/iodS/6+pf/AEM1T35AA4AoAm39hwtKDUQNOBoAmU45qYHfyPvdx61XBpytzQBMGp4NRFg3PQ96cDmgCZTk8VJuAGAee5qENgYHXuaAaAJw1OBqENTw1AE4fI569jTgfeoA1OBoAnBp4b0qAE1IG28Dr/KgCbdt470bqhDU4GgCYNTg/Y9KgBp2786AJycUoaog/Y9KN1AE+6nBsDJ6+lQg7eT17Cjdk0ATbsn3pd1Q5pQaAJg+KXd+VQ7qUNj6UAS7qXdUOaM+tAEwbuaC+aiLZo3UASbqXeRyKi3UmaAJtwPI/L0pu6owxByKCR2oAkLUmcnrUYJNBfsOlADy/YdKbupm40hagB++guDz3qImk3UAP3UhaoyaTqeKAH5yaazgcCmlscD/APXTCxoAcWppam5ppagB+/sfwNRscHBppNIXyMH8KAFLUwtSE0hO3/e/lQApbb/vfyqMtSE0wmgBxamhhjB6U0mmE0AOfg1GTSl+MHkVGWoACaPujJ69hTd2DnGfSmFieSeaABmycmmE0hamk0ABbFFNzRQBd1048Ran/wBfcv8A6GapA1b10/8AFR6n/wBfcv8A6Gaog0ASg08GoQaeDQBMDTgaiBp65JwKAJgc/WpQcKQD83eoNwUYB57mgNigCYGnhqjB3jI+9/OgN70ATA08NUANPBoAm3U4HpUIPIA61IG28Dr3NAE27bwPvdz6UuahBpQaAJw1ODVAGpwagCYH3p26oQ1OD0ATBqkVgBlu9Vwccnr2FLuyeetAExPPJo3VGH4welGSDQBMGpd1Q7sUu6gCYNS7qh3UoPc9KAJgeMk8Um6ot+TRuoAmzRmod1G73oAm3Um6ot3vRuoAl3Umcmowc0hfsOlAExYbfl6d6buqMORQWHUflQA/dTS2aZupu6gCTdTS1MLUmSTQA8Ek0hfHA/8A101nGMDp60wtQA8tTS3vTC1NLUAPLU0mmFqaWoAcTTc0hNIWC9Dz/KgB+4Abf4vWoicEg9aaWo37uD17GgBCaaTSMcHmmE0AOJphNITTSaAAmkbgc9ewozt5PXsKjJycmgAJphNBNMJoACaaTQTTCaAAnmim7sUUAXtfP/FR6n/19y/+hmqINXNfP/FSap/19y/+hmqANAEwNOBqINThycDqaAJlJJwM1IW2jAPPc1Du28Dr3NANAEwNPBqEGng0ASg1IDv6fe/nUANOVqAJg1OB54qMHf0+96etODbOB17mgCbdt4HXuaAahDU4GgCYNTt1Qg04NQBMGpwaoQacDQBKGp4O3k9ewqIHHJHPYUbs96AJd3PWnBqh3U4NQBLupwcdD0qEGlDUATZwf60ZqMN2PSncDk9O2O9AEgPGT0/nQWyaiLZOTRuoAk3e9KGqPdRmgCXd70ZqLNGaAJN1KDmogSaC3YdKAJC+eB0pN3vTN2KTdQBIWpN2Oajz70m6gCUnIyPy9KYWpoYg5FGN3K/j7UAO6nFIzjGB0/nTCwAwOn86buoAfmmk00tTS1ADy1NJpu6mlqAHbqQtTM5pS2zj+L+VACltvHU/yqMmkzTN1ADiaaTSFqYTQBJu3DB69jUbEg4NNJo3Bhgn6GgBC1GdoyevpSH5Pvfe9PSoy3rQApbnrTC3NITTCaAFJppNITTSaAFJphNITSADq3T+dAB8x6Amims5J9PYUUAaHiD/AJGTVP8Ar7l/9DNZ46UUUAPFTW/+s/4CaKKQDe1OFFFMB608daKKAHDrSjrRRQBLD/rVob7zfWiigBR0p46CiigBe9OHU0UUAO709eooooAkm+/TR0oooAcKUUUUAKKTvRRQA7vUsn+rSiigBlFFFADhSUUUAHrQelFFAEi/6lqjoooAQ0CiigApKKKACnR9G+lFFAEVIelFFACdqaKKKAGmm9qKKAHJ/rBTH/1h+tFFADKaaKKAGnpTaKKAGmmj7w+tFFADrj/W/hUDUUUANNNPSiigBnamnrRRQAw9akf/AI94/qaKKAKzdaKKKAP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655755" y="1982551"/>
            <a:ext cx="6151418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那么所谓的超表现在哪里？？</a:t>
            </a:r>
            <a:endParaRPr lang="zh-CN" altLang="en-US" sz="48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 rot="629227">
            <a:off x="3669475" y="4145961"/>
            <a:ext cx="43107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不仅可以在网页里面放文本，也可以放入图片，链接，声音，视频</a:t>
            </a:r>
            <a:r>
              <a:rPr lang="zh-CN" altLang="en-US" sz="3200" dirty="0" smtClean="0"/>
              <a:t>。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8161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232212" y="5039172"/>
            <a:ext cx="464423" cy="464423"/>
          </a:xfrm>
          <a:prstGeom prst="ellipse">
            <a:avLst/>
          </a:prstGeom>
          <a:solidFill>
            <a:srgbClr val="02A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32211" y="0"/>
            <a:ext cx="2679216" cy="914400"/>
            <a:chOff x="232211" y="0"/>
            <a:chExt cx="2679216" cy="914400"/>
          </a:xfrm>
        </p:grpSpPr>
        <p:sp>
          <p:nvSpPr>
            <p:cNvPr id="7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60757" y="251403"/>
              <a:ext cx="25506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#HTML#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utoShape 6" descr="data:image/jpeg;base64,/9j/4AAQSkZJRgABAQAAAQABAAD/2wBDAAgGBgcGBQgHBwcJCQgKDBQNDAsLDBkSEw8UHRofHh0aHBwgJC4nICIsIxwcKDcpLDAxNDQ0Hyc5PTgyPC4zNDL/2wBDAQkJCQwLDBgNDRgyIRwhMjIyMjIyMjIyMjIyMjIyMjIyMjIyMjIyMjIyMjIyMjIyMjIyMjIyMjIyMjIyMjIyMjL/wAARCAHx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T1sf8VBqX/X1L/wChmqYFX9bH/E/1H/r6l/8AQzVICgBQKcBSgU4CgAApwFKBTwKAACpFXA3Hp/OhV7npTwfXpQA3kmnYp2zH0pwFACAU4CnBacFoAQCnBaUCpFTuelACKnc9KXqadjNOC0ANC0oFPC0oFADQtOxTgtOAoAaF9acqZp4TNOx2HSgCPHYdKULUm3PTrRtoAZil20/bTgtAEe2jbUu2gL2oAj20balxjgUbaAIttG2pdtGygCLaKNtS7aMUARYpNtS7RS7cUARbdvUc00r3qbGeD+dNK4PSgCHbSYqbbSYoAh20hXFTFfamlaAISDRtwMn8qm24GT+VMI9aAISCTk03FTFaaVoAhIphX0FTlaaVoAhIphFTFaTbnk9KAIjH8uSeKjbJ+lTknP8ASmMvGR0/lQBARTCKmI4phFAERFMIqYimleKAICKaVNTbcmmtyMDpQBARTCKmIppFAEJFMIqUimkUAQlTRTyKKANLWh/xPtR/6+pP/QjVMCr2sj/ifah/18yf+hGqgWgAAqQCkAp4FAABUqqAMnp/OhEwMnp/Onck0AJ1OTTwKAKeBQAqccHpTtuPpQq1IOOMZFADQKeFp23HuKeq9z0oAaF7npTsZp2M04CgBoWngUoWnhaAGhacFpwWnAUANC04Ln2p4WnY4wBQAzHYdKXbT8UoWgBu2nbc8jrTtppQtADAtLtqXbnnvQFz0oAj2807bin4wKNtADNtG2pNtG2gCPbRtqXbSbfagCPbRtxUm2l2469aAItuOaQrUu3mk20ARbaTHY1NtpNtAEJSm7anxximlcUAQlaNuOT+FTbMcmmEZNAEJGabtqYrTStAEJWmlamK00rQBCVppHFTFabt9elAEO3jJ6UwjJ9qnYZphFAEBFNPBqYrTSKAIigxkdKiIqxjHSmMueQP/rUAQEUzbk+1T7M/SmP6DpQBC/IwOlRkVOVqMrQBCRTCKmIphFAERFRkVMRTSuenWgCEjNFS4VeCCT7UUAX9ZH/E91D/AK+ZP/QjVQCrusD/AInmof8AXzJ/6EaqgUAAFSog6t0/nQqgDJ/L1p2SetACsDnn8KUCnKOx6fyp23FAABTwOaAKeBntQAAU8Cl2FeCMfWp449jgyJwRxu6Z96AI4wO/T0p5HPt2pSgVsAg/SlAOMdqAEC04DFOApwFACBaeFpwWnBaAGgU9VzTlXNO29h0oATbkcdKAtPAxTtv5UAMC07bTwtKFoAbilC0/bS7aAGheeBTtvHHXvTgOMU4LQBEFpcVJtzS4oAj20be1SbaXbQBFijFS4pduPrQBGF9etN289DUuKNoPWgCLbSYqXbijFAEO2k21NtpNvPSgCHbRjjnrU20AEEDPbNMK/jQBCV5560hWpiDTStAEG32pCtTFeKaVoAhIppWpitJs9elAEGzuelNZec9u1TMM00jAx2oArkU0ipiKYRQBCRTCKnIphFAEBHFIBznt3qUj2phBxjtQBG4yPl+76VCy1Y6VGRQBARTSKmK1GRQBCVphFTkUwrk8UAQFc9KCoAIB+bvUjDaMDr3NRmgCLFFS5U8kHPtRQBe1cf8AE8v/APr5k/8AQjVZV4yenp61c1ZR/bV+zdPtMmPf5jVXqeaAF6mnAUAU8CgBQKkXjg9KQCngUAG3mpY/lYHGaaBViFSCxHDjkCgByj94CR93+EjnHrQ7Ek8gk8Ej+L0pWcMOAQSck5pAKAACnheKAKkC0ANAp4HpSgU8CgBAKeFpQKeBQAmOOKcFpQKeBQA0LTgKcBTgtACKhY4UEmphav3IFSn9zGET7x70CFR/rJCGPagCJoXQZYceopu2rOGixubdGaY8e1yB06igCILTgtP20oWgCPbTttSbaNtAEe2l21JtpduOtAEW3H1o21JtpdooAi20m2pttJt9qAIsZ60m2pttJtoAh29sUoGMn8M+lSAYGR+NIVHp2oAhI9OB6UhXmpttN20AQlaaVqbbSEUAQle9MK1OVppFAEO2mEZqYimkUAQFaaVqcimFaAICKEgeU/KvHrUyR75FX1NTyljIIIvlwOcUAVjYyY+8ufSqssLxHDrj3q8YIw20znf9aPm3eRPghvutQBmEVGRVmRCrFT1BxURFAEBFMIqcioyKAISKjK1ORmmFc8UAQEZ4pG+Xgde5qZht4HXuaiIoAhIphFSkUwigCEiinmigDQ1cE63fE/8APxJ/6EarAVb1Yf8AE6vv+viT/wBCNVwKAFAp4WkUVIBQAoFPC0gFWI4soWyd2cAAd/egB0UZRssnP8O7gE05nJPBP1PX6UjtksMYJPzc5FAFAAFx1p4WlUdj/wDqp+3BoAAKeBQBUgWgBAKeq0qrTwOw6UAIBzTwtKBTgKAEAp4FKFp4WgBAtOA6H3pQKeBQBLKMSo/akMe6Us33DznNORxt2OMjsaXy4f75PtQA1R/o7A8jPFK68qPRRTid2ABhR29aMEkk8k0AR7acFp4XvS7aAGbaXbUgWlxjtQBHtAo2+1SBaXb7UARbaNtS7aNtAEW2jFS7aTaKAIitGMZ4wakx0xz7e1JtBHT6UARbaNtSlaQigCErSFam2+1N20AQkU0rUxFIV79qAICtN21MVppFAEJWmFanK0wigCArTSvFTFaYVoASDidc+4p2Nl25bjcODUZGOR1qbzI5UAmGCO4oAqtBtjdpMg/wnPWnupKW2fvZp5S2TneX9BULzM0m/ABxhfagCC4+adyPWoCtTEUwigCArUZFWCKjK+lAEBU5ppGOB17mp2AA4/E1ERQBCR7VGRUxFMK0AQEUwipitRkUARYopxHNFAGhqo/4nN9/18Sf+hGqwFW9UH/E4vv+viT/ANCNV1FACgVIBikA5qVVyPm/CgCSKPcoBGdzYGByp9aeWO8sCQx+9g8E1Gu5ScEj6GnqKAFAp4FIBUoFAABUijjBpFFSAUAAXBqQLQo7Hp/Kn47dqAEA/KngUAVIq0AAWnAU4LTgKAEAp4FKBT1HagBoXnpT9tO24/GnBaAG7acBTgtOC0ANC07bTwtLtoAaFNLtp4U0u3AoAZil208LS4oAj20u31qTbRtoAZijAp+2l20ARbabj0+tT7aTbQBEF9qTbU22k20ARYFNK1NikK0AQ7aaRUxWk2+tAEJX1ppXNTEZppWgCAjmmkVMVppWgCBh7U0ip8UwrQBAV5ppFT7c0xhQBXIppFTFaYVoAgIpjCpyKjIoAgIphFTstMx2xQBAQaYeOKnZdo4/OomWgCBhTCKmIphFAEBqMipyKjYUAQlTjNR7ecZxU/IPFNdRgkde49KAFaJGdtySAg4OxeD70VH5kg4Dtj60UAXNUH/E4vf+vh//AEI1XAq1qY/4m97/ANd3/wDQjUKr3PSgBVHc9KkHNNHJqQCgB6jdwfzpwHOKQCpFGeD+dACqKeBSAEVIooAAKlVaFWngZ+lAAB6dKkUdqQCpAtAAFp4FKB2p4FAABTwtKBTlWgAVafjFKBgU4LQAAU4LShaeB2oAaBTgtOC04CgBoHFOApwWnhaAGbeaULzTwtKBQA3bS7aeF9qXbQBHtpdtPC4pcUAR4oxUm2jb7UAMx7UhWpMUYoAi20hWpStJtoAi20m3ipdtJigCLbTSKmK0wigCIrTStSkUhFAEJWmFamK00rQBAVppXNTlajYdu1AERHHFRkdqnIqMigCBlxTSKmIpjLQBARTCKmNMIPpQBCVpjDA4qZuBgVERQBEePpUbD8qlYUwjFAEDCoyKnIqMigCAimFamIppG36/yoAgPyj3qM5ByKlIqNhQBGVDHIOPailI5ooAv6io/te9J6ee/wD6Ear9as6nzq15/wBd3/8AQjUCigByipAOKaoqQCgByipAKRRUgFADlAPX86kVOaaq1KORigAHp2qQCkAqQLQAqingUgFSAUAKBTwKAKeq0AKBmngYoA7U8LQABaeFpQKcBQAAU4ClAp4WgBNtOC07FOAoAQClAp2KcFNADQOKXbTgvFOxQA0LShafigCgBuKTFSUUAN20badRQA0ikxT6KAI9tJtqWkxQBERSFealIpCKAIStNK1MVpuKAIStJipStNIoAhIphWpyKYRQBCR+VMZamxTCKAISKYRUxFMIoAgIphFTkVGRQBAy01hgYFTkY4/WomGKAICKjIqdhUZFAELComFTkVGwoAgIphWpmHNMIx9f5UAQkbfr/KoiOamYVGRQBCwqIip2FRkUAQkUU4g5ooAvaiP+Jtef9d3/APQjUCirGoj/AImt5/13f/0I1CooAcoqVRTAKlUUAOUVIq5pFXNSAenSgBw9O1PUc0gFSKKAHKM8GngYNIBUq89aABRUgFIBT1FADlWpAMdKQDHSngUAKBUgFIBTwKAACngUAVIBQAAU4LSgU8DFACAU4ClAp4WgBu2nAU7FLQAgFLRRQAUUUUAFFFFABRRRQAUUUUAFFFFABRiiigBCKaVp9FAEJFIRUpFNIoAhIppFSkUzFAEJFNIqYioyKAISKYVqcioyKAICKYeKnZajIoAgIphHY1MwqNhQBCy4qNhxU55GDUbLQBAwqMipiKYwx9aAIWGPrULCp2FRMKAIiKiIqZhio2FAEJFRn6VMwqNqAIfwop5Q+w+tFAFzUf8AkKXn/Xd//QjUKip9Q/5Cl5/12f8A9CNRAUAOAqVRmmoMmpB6DpQA8dMAcU9RTQKlUUAOUVIopqipFFADlFSAUgFSKKAHKM8VIBgYFNXpUgoAVRUiikUU8CgBwFPApAKeBQBwepfEc2OpXFpHpqyLC5Tc0pBOPwquPilJ/wBAqP8A7/H/AAritaO7XL4/9N2/nVT7n+9/KvpoYDD8qvH8WfPSxtfmdpfkeiH4oyIBnSUye3nH/Cl/4Wo//QJT/v8An/CvO1bs2SD+lKV2nH5H1q1l2G/l/FkPHYj+b8j0UfFR/wDoEr/3+P8AhTh8VW/6BK/9/v8A61ec0uKf9nYb+X8WL6/iP5vwR6OPiqe+kj/v9/8AWpf+FqH/AKBI/wC/3/1q84pQM0/7Nwv8v4v/ADD6/iP5vwR6OPip66T/AORv/rVIfigqqGOlHB6fvv8A61eeXFr5DYV9+PvEDGDnFRgkEk856+9JZdhWrqP4sbx+ITs5fgj0YfFJP+gU3/f7/wCtR/wtJP8AoFN/3+/+tXnJAzweKKf9mYX+X8X/AJk/2hiP5vwR6QPijF30p/8Av8P8KX/haMP/AEC3/wC/w/wrzal60f2Xhf5fxf8AmH9o4j+b8Eek/wDC0If+gVJ/3+H+FH/C0IP+gVJ/3+H+FecUqrnk8LR/ZmF/l/Fh/aOJ/m/BHpA+J0BBJ0uUD/rsP8KB8TrckD+zJf8Av6P8K83JJPsOgpU++PrR/ZeF/l/Fj/tHEfzfgj3HQ9aj1uza4jiaIq5RkYg4OM9fxrUrkfAX/IMu/wDrv/7KK66vm8TTVOrKEdke9hpudKMpbsKKKKwNwooooAKQilooAjIphFTEVVu7yG0C+aeWOFA5JqKlSNOLnN2SBK44imEVW/tOE/8ALOX/AL5pv9pQ/wDPOX/viuT+08H/AM/F95XJLsTlaYemKhbUof8AnnL/AN8Uz+0IWIGyUfVKazLCP/l4vvDkl2JSKjIqbggEdDTGFdpJCRUZFTEVGRQBCwqMj1qYjnFRsOTg8etAETDb9ahIqc+/SomFAELCo2HFTMKjIoAhYVEwqZhUbCgCFhTCMcnr2FTEYGSKibk5NAELZzRTiOaKALmoD/iaXf8A12f/ANCNRIM1PfrnVLv/AK7P/wChGol54HAoAeMdBUi9KYoqRRQA9RUiimqKmjQu4Ud6AFWpQpHUGpCyQDai5YdazW8QSJkmzZlHuKyq16dL43YmU4x3NIVIBWQNft5oGligfcv3kzzUK+Kbf/n3k/MVg8fhlvIh1qa6nQqKkArnh4ptx/ywk/MVZtvEtlLKiSBoQx2hm6Zpxx+Gk+VTBVqbdrm4BUgFNUA9KkArrNRyin9AaRRTm+430NAHgWpnGq3bfxGZvw5qnU96d2oXJ9ZW/nUIr7SC0R8lJ6igU9TxtPT+VNpwFWQKV2n+tHagE4x2pyIXdUXqxwKrYRbMcRthsUM5HGDzmpFWKGBQFViw3EuOH45UHsRQqQ7QEKxlCS5zzkdMe1VZJGkOSMA8kDpn1rJLm0NG7ajpJncbN7mMH5Qx/nUWKXFLitkrbGTdxMUuKXFLTsIQClopyrnk8LTAFUdT0oJLfTsKUncfYdBRRYBMU5Pvj60lOQfOPrQB6r4C/wCQXdf9d/8A2UV1hYCuT8Cf8gu5HT9//wCyiupz6CvjMZ/vE/U+qwf8CPoP3D1pc1Hk9xSg/lXMdI+iiigAooooAjnmS3heWRgqIMsT2FefnVpNV1uSY5EariNfQZ/nWx44upIrOCBWIWViWHqB/wDrrk9Fb/TH/wBz+or5fPMTKTdBbLc6KUbLmOzVsgUpOPrUa/dH0p1fKo1DNCf6xfrSUqffX61SA0IObdM+mKUikth/o6+2f5mnt9K/SMK70IPyX5HHLdkDCoiOanYVGw5yDXQIibrgdvzz61E2T1qYio2FAELCo2qZhUTCgCFh6VGwqZhUbCgCBhTCMDNTMMDJqJuaAIX5PNRMKmYVGwoAhopxHPSigC5qH/ISuvTzn/8AQjUS1Lfj/iZ3f/XZ/wD0I1GKAHrUq0xakUUASKM1atB+8Priqy1NC3luG7d6AHs2y3uZMfMqE1w8dxdhPtXmbk3YIJrubxG+yyywEElDwa477PPKALjy4YVOSF714uaXc4pdjkxN7olACalEy8LMp3CstxiRwOgJq615GZnlU/cXZGP61QFeLWaeiOSTHCodQbFiv+/U1VdTbFrGP9qsofEZnQ+F/Fv2fZZai5MXRJT/AA+x9q9DQhlDKQQRkEd68IU1694OLv4YtDISTgjn0ycV9FluJnN+ylrY78NUb91m8BTmUmNgOpBxQBTwK9c6z551mN9M1e5tryKRJVcn2IJ4I9qo/bYB2evbvGng6HxPpxMYCX8QJhk9f9k+xrwO6tp7G6ltrmJopomKujDkGvco5hOcfM8Kvg1Tl5F/7dB/t07+0Lf/AG6xyaWKOSeQRxqWY9BW312ojn9hE2FvoGcKN2ScVdkuLGGPG98qcNIP4W9CPT3rGjEcURjkEHmIxEokOGx22mqFzcNM+4kkAYBI5I7Z9TU/Xaj6lKhBHUvOly/mpjawHPrSVR0dg1ku7PDEfStErtNetRlzQTOKorSaEApaKWtiAxShSSAOc0Cp7Zf3m89FBP1OKG7IChNe2tvIVlc5U4O0d/So/wC17Vu7Y7DFc3dytJcOx/vHj0pgc1w/WJXPRjhIWR0/9qWvq35Uv9p2v95vyrmg9PD0fWJD+qQOj/tO1/vN+VKNUtgQctx7Vzu40oel9ZkL6pA9++HkwufDstyqkLJO2M+wArren51wvhPxR4f0rw5p9g+oIkqxjzAY2ADnk849TXcRyJNGskTB0YZDLyCK+YxEnKrKT6s+ihhqmHpxjOLXqrDh+lHc0Y9aADn+dYgPFLRRQAUUUUAcV4/4SyPu4/lXMaKf9OP+4f5iun+IP+osT/tP/IVy2in/AImA/wBw18fnC/fz+X5HXT+BHboPkH0pcUkf3F+lPr5woZSr98fWlIpB94VQGlbD9x/wJv5mnMKzD4g0uzlltbi7CTRks67GOAeRyBipLDWtN1ZiLG7jmZRkgAggeuCK/R8Dd4Wm/wC6vyMJ0aivLldu9i0etMIqYrimHpXUYkDCo2FTMKjYcUAQsKiYVMwqJqAImHNRkYGTUxGOtRNQBC3NRN1qY9aiYUAQtUbVM3WojQBEaKUjmigC3f8A/ITuv+uz/wDoRqMCpb7/AJCV1/12f+ZqNaAHrUyiol61Moz0oAeoqRRTAAOBUq9KAK+ou0em3DKxUhDyK4dpZJCPMkZvqc12usnbpFwfVa4gda+dziT9sl5HBin7yHCnYpopw614zOUUVS1U4hiHuavgZHHX0rP1Y7Fhz97nA9KumveEUE+Tk/e7D0r1/wAHLjwtY+pUn9TXjgNe0+E12+F9PH/TIGvbyv8Aiv0OzC/EzaAqQCmipBXuncOArn9b8FaH4gulub60JnA2+ZG5Qke+OtdDRTTa1QpRUlZo871j4aeGrPSrm4iguA8aEqfPY4P0rz8aLa2qhkTMi53Zc4dDxx7V7d4lbZ4evWwD+7PB7815BM4k2gKFVRhR1968nMcXVp1Eoya07nnYqMYSXKjHudPt58DymVQSeHJJJ7k96qHR7XH3X/76raYVCwrgWOxH87+85L3KlvbJbQKkYIGSeTmrKkY2t09fSkYYVPxor9PymTlgaUpO7sebV+NikEcUopVIxhun8qdsxy3T+deiZiKoxk/dqaAlnbsNhwPSoSdx9vSprYfM/wDuGk9hdTjPIWSRyxP3j0pwtIv9r86kHDN9acDXy9WrP2jSZ+r5dl+FeFpuUE20n95GLSL/AGvzpwtY/wDa/OpBTlIB5GRUe1n3O7+zcH/z6X3DBaRerfnT1tIgQfm/OphH3B+X1peM8Zx70e1n3NI5Zgv+fS+4lWRh3r2b4eamL3QBAx/eQNt6/wAJ6f1rxYdK7f4ban9l1z7M7YSddv49q56iuh5rR9thZW3Wv3f8A9jAApaQHIpa5z4kKKKKACkJwMmlrnfG+q/2R4VvLhW2ysvlxn3bj+WaaVy6dN1JqC3ZxfivxTBrOsHT7TDQ2YJMoP3nPBx7CqmiH/iZL/umuN0Fv9IlJ6suf1rrtFP/ABNI/of5V8nnUUsRO3ZfkerjKEaE/Zw2SO/j/wBWv0p1Ni/1a/SnGvlzkCkA+b0pev1pPYjIrSFr67AcB4vka28RzMAGSREyu7BBAq74CnMmuyEgDMDAAdAARWb45XHiVif4oUP86teAGxr4HrE4/Sv0bLmnhIW7I+jnFPLW+vKemsKjYVKwqM10nx5EwzUTelTMKibnrQBE1REcc1MwxUTUARNzUTVM1RNQBC1RsKlaom4oAiaomFTHn/Go2XjJ6UAQ0Up60UAW77/kJXX/AF2f+ZqIVNff8hK6/wCuz/zNRJzQBItTKccCo144qRetAEqinrTF61KB3oAz9eONHm98fzrixXY+Ijt0hh6sK44da+ZzZ/7R8kefivjHCnDrTRUg+Q8/e/lXlHMOHyc/xfyrM1f5jFg84OR61o1k6ucTRY6ha0pfEIog17h4aTb4b08f9MF/lXh/DKW6HuK920Fdug2K+kCfyr3MqX7yXodmE3ZpCpBTAKkAr2zuFooooAxvFP8AyLl4M4yoH6ivImUjIPWvW/Fn/IuXX0H8xXlJwRtP4Gvnc1f79en6s83GfGvQqsKhYVZdSCQagYVwRZyEMnRPxpBSyj/V/Q/zpUXqT93+dfrmUaYCl/hR5lX42Kq9zwP50u7PDdO3tTSdx9uwpa9GxncCCDU9v95/9w1CDxg9P5VNbjDPn+4aUtmByTD9431pQOaG/wBY31pRXylX+JL1P2LLv90p/wCFfkOAqRE3ewHU01F3H0A6n0qQtngDCioO9Dww+6B8np/WlKbcHOVPQ0xakVscEZXuKDWICrmmXTWWowzocFGBqoV24PUHoaAcEEVLNLJqzPpGxuUu7KG4Q5WRAw/GrFcd8PNSF7oPkM2Xt229ex5FdjXK1ZnwGJoujWlTfRhRRRSMAryX4waoS9lpaN0zM4/QV6yxwpr508Zan/a/i69uQ+6NXKJ7BeKuG9z1smo8+I5/5SropxfSKOgjx+tddorf8TSH8f5VxujHGouP+mf9RXXaQ2NUg+p/lXyeb61pPyOvNF++foeiwn90v0p9Rwf6pal6fWvlUeWJ0+tHX60UhqkwPPvHi41+I/3oB/M0/wABnHiOL3Rx+lP8fLu1e1YfeMH581B4HbHia199w/8AHTX6HlLvgqfofSx1yx/4WersKjapTUbCu4+NImqJhxUx96ibrQBE3PWomFTNUTdKAImqJu9St1qNutAELVE1TNUTDvQBGR3NRE54PTt7VK9RNQBGRzzRRuI6UUAWr7/kJXX/AF2f+Zpg4HFPvf8AkI3X/XZ/5mo1oAkWplqIVKtAEi1KvB4qJamWgDI8TkDTFHrIK5EV1Xik4soR6yf0rmANq57/AMq+XzR3xL+R52J/iCj5QD/F29qB1pvWnCvMZzjqx9YP+koP9itiq91ZRXm0uSrKMAiqhJRd2SzAB4r37SV2aTZj0hT+VeLjRo/+e7f9813lv4zlt7eOIWaEIoXJc84/CvVwGMo0XJze504apGF+Y7sVJXD/APCcSgc2UefTzD/hR/wnc3/PlH/38P8AhXp/2rhf5vwZ1fWqXc7iiuG/4Tyb/nxT/v4f8KT/AIT2b/nxT/v4f8KP7Uwv834MPrVLubni9seHZ/cqP1rytq6TWvFFzq9sLdokiizuIBJJrnWFeJj8RCvW5obWOHEVFOd4kbcjB/A1WcVZeoggIJbj09654sxRWkUfIT0x+fNMyWPt2HpT7gnegPGF6elRiv2DKl/sNL/CvyPLq/GxwpaTtS16Jkwqxan/AFgPTYfwqCprf/lp/uGpn8LGtzk5B++b60qjJAzj3odS0z46A5NItfJ1X+8l6s/Ysv8A91p/4V+RKWH3V4UfrUkS75FXPU1EBU9txMpqLnoRRTsr9Lwy7RtMblSM+lXRWRcabJ4d8UyWbsTFcxrNGx7hhkf4VrA8ZqIS5lqThavtYXJFbHB5B6iggA8HIpuaUcnA61R1I7j4b6n9l1r7KzYS4XZ+I5H9a9iFfOmm3Taffwzxn5kYNkexzivoOyuVu7OK4Q5WRAw/GueotT5bPaPLVjVXX80WKKKKg8IxvFOprpHhu+uyQGSIhf8AePAr5tjJYvIxyWPNet/GPVfJ02z01G+aZzI4/wBkdP1ryZF2oB7VW0T6vJKPJQ539p/kXNHONTPvGf6V12lH/iZwf71cfpJ/4mg90NdhpjBNRg/vFxz6V8vmy/ev0MM1X735Ho8HEK+tSVDbH9ytTV8kzyApDS03NNAcN8QRjUbEj/nif5iqng1wfElkTw2/H14NXviEMXGnt6xsP1FZXhFtviSwP/TUV+g5M74Gn8/zZ9NQXNlr9JfqextUZqVulRNXonxhE1RtUpqJqAIjUbVI1RsKAImqJu9StUZHFAER96iY5qVqiNAETVEalaomoAjOc0Up60UAWb7/AJCV1/12f+ZqNakvv+Qjdf8AXZ/5mo1oAlWpRUS1KvWgCVakXpUYqVeOtAGF4pbbBb+u4n9K5gMQ2a6HxW3NsPqa50da+UzJ3xMvl+R5uI/iMeQMZHT+VGaQEg8U4jjI6dx6VwMwHClpop1SSFPA2gE9ewpANoyevYUDJOTQ9AF560hpaQ0AJTadSUEjDTDUhFNA4yen86pARFepPSq8hJ/oKsSHJ9qgetUxorzYZkB67eDUfIODTp/vr/u0A7gAeD2NfseWaYKl/hX5Hl1PjYgpaTBHBFLXeZMWp7cZ8z02HJqADPsO5qeE/LKBwAhqZ/Cxrc5KdsysF4UGhaSX/XP9aB0r5Kr/ABJerP2PL/8Adaf+FfkSip7c/vh+P8qrjpU9v/rl/GoPRgdL8VNHK+GvDviCFPmgjWCUj0Iyv9a5eCQSwq46MM17fqOiL4g+Gb6djLy2amP/AHwMr+orwHQ5Ga2MDA+ZExUisKbtKx4+U1rylB92ai5JwKeTt4HXuaTITgHnuaQVse6tR8b7CO464r2r4faiLvw8sBbLW7FB/u9RXiddz8NNT+y659ldsJcIV5/vDkfpms6i0PPzah7XCytutf6+R7DQelIDkVn65fppei3d65wsMTP+lYnxcYuTSR4T8Q9T/tbxtcIrZjt8Qrj26/rXP8k49aiike6uprmTJeRiSfUk5NTk+XkD73c+lVLY+9oU1SpqC6Il00iPVEA5Yq2T6V1enNjULf8A3xXH6ecapH9D/KuusDi9gP8Atj+dfNZsv3nyPIzRfvPkemWv+pFTZqvbH9yKmr488VC5oopM00BxvxDX5dNb2cfyrE8LkJr9izf89lwPxroPiAALTTnIzhmAH4VzHh98a5ZsT/y2T+dffZG/9ih8/wA2fTYL3sBbyf6ntzdajYZqRupqNq9Q+MIjUTVKaiagCNqibpUrdKjPv0oAiPT2qJjUrc1EaAImqI9alNRN1oAiao2qRqjagCM9aKD1ooAs3v8AyErr/rs/8zUa0++/5CV1/wBdn/maYtAEoqVetRCpk460ASDipRUQHGakWgDmvFR/0i3H+yawB1rb8UH/AE+Iekf9axB1r5HHO+Jn6nl1vjY4U5Tg5popygk4AyfQVxmQ/HGR0/lTgpAzgk9hTVbac965zVtRnN3IqSuqKcYU4xV06bm9Atc6XY5PIP5UoVv7p/KuMivbqWRUjuJGZiAFyck12kHgPxTLGrtJBHkZ2tccj8hXRHA1J/DqUqcpbINjf3T+VGxv7p/Kpx8P/E//AD3tv/Ag/wCFOHw/8Tf897f/AL/n/Cr/ALOrdh+wqdir5b/3TSFG/un8qu/8K/8AEv8Az2t/+/5/woHw/wDEmfmngx7Tn/Cl/Z1fsL2FTsUNuOWBA/nTG5P9K0rnw/q2kW27UWiZGOIwkm4g/lWaa5qlOVKXJIzlFxdmROKgerD1A4oiJFOc/vR/uimilm/1v4CkFfs2XK2EpL+6vyPKqfGx4IYYPUdDQFOTnjHX2pFGfYDqafuDgL0x0/8Ar12EjSc8DgCpofuy/wDXM1D0ODUsX3Jf9w0pfCxLc5KU/v2+tKKbJ/r3+tKtfI1f4kvVn7Hl/wDutP8Awr8iUVPbn98v41XFT2wJnUCoPRifRfh8f8U9Yf8AXBP5V8/eMNNHhz4i6haxptguz58Z7YbnA/HIr6C8Pf8AIv2A/wCmC/yrzX44aKWsNO16Ff3lrJ5MpH91uV/JgR/wKuZOzufJYKr7PFvzbPPx0pQaigkEsSuOjDNS10n2Kd1cWremXj2OoQ3Mf34nDj3IOf8AEfjVOhWKsCOoNSymlJWZ9LWk6XNpFPEcxyIHU+oIyK8++MGrG08NR2CN+8vJQCP9leT/AErX+HepC88MiBmzJaOYuvO3qv6HH4V5j8U9a/tDxn9hjO5LVBEfZjyce/SsOp8fg8I445wf2W/+B+hytsvk26j+M8k+lB71KybVGOV7GoCaJn1q0Q+xONTi/H+VdbYn/SoT/tj+dchaHGpQ/U/yrrLJv38X+8P5189mq/eL0/zPFzP4/ken2v8AqBU9VrQ/uRVjNfGvc8NC0dOtHTn9KTrzVJAcp8QRnTLBv+mrD9K5DRm26pbH/pqv867Hx+M6JaH0n/oa4nTDi+gPo6/zr7jIXfCL1f5n0+W64O3qe9N1NRNUjHjNRtXsHxZGajantUbepoAjb36VExqVuTmom5oAiao2qRqiY0ARtUTVK1RGgCNqiIzUhGaYxHT9aAIy2DwKKQ8GigCxff8AISuv+uz/AMzTFp99/wAhK6/67P8AzNMX5frQBKvHXrUinmohUgoAmU4NSj1qFalU0Acn4mbOqAekYrJRS7hR1NaXiFg2rv7KKzogxlUJjd2r4/Fa4ifqzy6ms2SNC6uFHzE9MVYjU2zsd+WAw2Oq+49abna5YkblOA38PTkVC77+BnaPug9vas3aOqJ0QsjK0mUBwfXvXGagSb6bB/iIrse4rjbzm7lP+0avD7tkdSz4bh8zxLpqkZBuE/nX0WvWvn/wkm7xXpg/6bg/zr6AWvoMu+CXqehhvhZKKeKjFPFeidI6iiigDk/HRxYWw9ZD/KuAPXNd547I+yWg/wBtv5CuDNfK5n/vUvl+R5WK/isiaoXrQgspLn5s7UH8RpzWunp8rzkt9a5oU5NXMlF2Ofm/1v4CkFal3pYbMlrJ5gA+73rKHU5r9jwDX1aml0S/I8qrFxk7jhS0lLXYZBUsX3Jv9w1EKkT/AFc3+4aUvhY1ucnL/r3+tKKbJ/rn+tOUEnAGTXyNX45erP2LAf7tT/wr8iRQScDk1ZgISUBTk85NQZCDavXuakg/1o/GoO+J9G+Hf+ResP8Argn8qh8U6OmveGdQ01x/r4SF9mHKn8wKl8O/8i9Yf9cE/lWmeRXKfDTk41W10Z8qaYXSJoJBho2IrQq/4103/hH/AIg3sQXFteHz0Hb5uuP+BZrPreDuj7bCVVUpKSJYYWmYhSABySafHaSyXPkgcjqewHrS2ays7GMqFA+fd6etS70VGZ/4wNwzjeM8MvuKbNZTabSOt8DaxFolxcpNIDbSxMxfphowWwQfbdXmRun1XWrvUHB3TSNJyc4LHOK055DcLIsjE712kjr9frVGztBaxld24k5JrK3vXMYYZRrOr1dr/ImbOMZ4qE9TUz1A3WlI6QtuNQh/3v6V1Vof3sf+8K5S3OL6E/7ddTbH50+orwM0+Neh42ZfEvQ9Rsz+5FWc+oqpZH9wPpVnNfGvc8EXNJmkzRSGc547GfDsR9Jx/I1wVk2LmM+jD+dd/wCNxnwyT6TrXG6bpbvtmnfyk4Iz1r7TIH/svzf6H0eWTjHDPm7s9vBzGp9VH8qY3SliKmCM7/4Bz+FI6kDOcj1r3D5B7kbVExqRjUZoERsaiapDUTUARt1qNutSNUTUARt9ajPNSHmomPYUAMc9hULVI3WomoAbu9h+NFJiigCzfEDUrr185/5molp99/yE7r/rs/8A6EajFAEy1KtQrUqmgCValWoVqVaAOO1rMmtTKoyeAB+FVo4ym9HABYZDg5HFXdROzVrtxIOuCV6p/wDWrOaQuccAZyQOmfWvkK9lUlJ92eXO3M2OaZ5F2tjGc8DqaaKMYwexoFczbe5mLXH3HM7n/aNde3Ck+1chLzI31row/US3NrwWm7xdp3tIT+hr3gV4d4FXPi+x46Fj+hr29a+gy7+G/U9HDfCSg1IDUQqRTXoHQSUUCigDjPHZ/d2g92/pXEBdzBR3IFdr48P/AB5j/e/pXFhtrhvQg18pmP8AvUvl+SPKxP8AFZoXxZfJs4jt3cH6VVmays28pojIw+8TVq/zuhvIxuC8n6VTaS1+0NcmQMCD+7K85oe/9bCe5Wm227C9tCfLyBIlVdTjVLoOn3ZFDCrBVk06YMuDM2EX61W1Nx58cQOfKQKfrX6tgv4cPT9EeXV2ZUpaSjNehc5haev+qm/3DUdSLkwzYHOw0S2HHdHJsC07AckmpchBtU5Pc1HIQsjqvUnk/wBKFr5Gp8b9T9hwP+70/wDCvyJAKng/1oqBanh/1gqD0In0Z4c/5F3T/wDrgn8q1Ky/Dn/Iu6f/ANcE/lWpXKfCVf4kvVnlPxq0czaXZ6xGvz2snluR/dbp+oH515vaK91Gpjx93JJOAK+iPEulx614evdPfGJoioJ7Hsfzr5704vY2kts7qdkhGQOGPQqw6itIPWx9Bk+IfI6fVFkb4bc/8s5Ymz/vZqtNM8xBfAwMAAYApHkMhGSQo4AznAprqV4/I1oe9GNtXuNpppaQ1LKuRtULdambpUJrKRLZHEcXsH++K6m3PzL9apeGdIOoXV/cOv7uyspJ/wDgRGF/qfwq5bn5h9a8LNPiXoeJj5qVSy6HqFgf9GX6CrWapaec2if7oq3mvjJbs8UdmkzSUhNAFDX7dbrRXVhlVkVyPoa4SRmvtV+zbisMQy2O9ejyRrcQS27NhZFK59D2NcVJ4b1ex1h5ha+bBKuGZHFfVZHiaVOhKM5Ja9fkepgK8YRcZOz6HqVq0Zs4MDI8tcH8KeflYDqrVn2t7BBZQxN5m9Y1XAjPGBU7XsI8tPnz1+4ele4sZh3tNfejwZRd2PYbSR6GomqF9StyxP7zr/zzNRNqMH/TX/v2aX13Df8APxfehcsuxOxqNqgbUIP+mn/fs1Gb+H0k/wC/Zp/XcN/z8X3oOV9iZqiPNNS6ilbaCwJ/vKRSseMDpW0KkKivBpryE1bcYx9OlRNUjdaiPerERsajantUbUARk80UhPNFAFm/P/Eyu/8Ars//AKEajU1Jf/8AITu/+uz/APoRqJaAJlNSr1qBamHFAEq9M1OoGCp27gcZJ6VDHjvjk/Nk9qeGJ5J/GgDidUmaTUbgZBAkPO0An61VFPuzuvJz6uf50yvjKj5pNnkSd2x6tj3B6inEY5HIpg6U4HHuD1FZEiOcRsfY1yL8sfrXWzjEDkdNprlSoyWPT+ddOHW40dJ4AjJ8WWzdgrn9K9nU1498Pfn8VRnH3Ynx+lewA19Dl/8AC+Z6OH+AlX2qQVEpp4ruNyYU6owafmgDiPHZ/fWg/wBlj+tcYeldj46Obu2HpGT+tccelfJ5h/vM/wCuiPKxH8Rk0F9JbDZgOn909qR7+1B3LZjf6kCqzVXeso1JJWM1JkN1fTzXfmltpU/KB0WqxJJJJyT1Jok/1jUlfsmGSVKPojyZttu4oNOpoBJwOtOAJOB1rciwoGeBT87becDrsOTTSQo2jr3NIeLeb/cNKWqGt0co3+tf609aY3+tb604V8lU+N+p+wYL/d6fovyJVqaL/WCoBU8GDIMnHWpO+J9GeG/+Rc0//rgn8q0ywrM8OceHNP8A+uCfyrQwd1cp8LV/iS9WHOa+ffiBp7aR47n4CwXIEiAKAOev6/zr6GAwK8w+Muj+fo1rqka/PaybXIH8Lf8A16admdeW1fZ115nmGaUNxhvu/wAqiicSRK3qKfW59ne6FZSp5/OmmnBhja33f5U1xtNSwuRtUeAg3MMnsKmICjcw57CoAkk8qxoC0kjBVHqScCspENnqHgfSjB8Odb1F1/eXschBP9xVIH65NchAeRXsz6ammeAZrBBgQ2DJ9TsOa8WtjkCvEzRax9D5WNb2s5z7s9P0xs2cf+6KuZqhpZzYxf7gq7mvjJL3mc4tJmkJxSE0WEKTUiXLKu1xvHvUBOKbmtITlB3iBZN0q/ciAPqartM5Ykscng0wmmk1bqSluFhS59TTC59TSE0wkmkkA4ufU03cT3P1ppOaYzcYHSqSAkDkyw8nG8VpMayA37yP2cVqsa+oyJ/uprz/AEMKu4w1GaexqJjXumQxqiapTzUTY70ARnIJHQ96Kn6k8RMOxZucUUALfkf2nd/9dn/9CNRKaTUXxqt4P+m7/wDoRqASilcC6pqVWAHNU1lC/WnCcetHMgLoOO9PDcHmqa3CjjPFD3ChDz2qXNWFc4+VszSH1Y/zpAagNxHuPzDr60v2iP8Avivj2nc8losA04GqwuIv74p6zxYyXAH161PKxWJZjttpSfu7TketcvNycj7vb2rcvbuM2smHH3cDmuaN2inG4HPUDmumhF2Y4o7T4djHiNm9IG/mK9XEleQ+B7hLS/mupG2RmPYpbjJzXfrr9qf+Wq/nXu4OShSsz0KLShqdGJKeJK50a9bD/loKeNet+z11+1ibcyOiEnvTxIPWucGuwHndS/2/B/epe1j3DmXcy/HDbr23x0EX9TXJE1r+J9UiuL6Jw4wI8dfc1hNcRYyrjHfnpXzGM97ESaPLr61GOY1A9I1zF/fH51C9xF/fH51hGLMkis33zQKTcCc+tKOTgV+z0dKcfRHlNaijJPHWpM7hgfe7n1phYLwp+ppMj1rTcLC0r8W83+7S5D/7386jnYLbS8/wmhvRglqcw3+tb604VdGga1Komisg0bjcp8wDINH/AAj+uj/mHn/v4K+PqTXO/U/WMJiaUaEE5dF+RWFSp94VMNA13/oHn/vsVKuha4owLE5PBO8cVPOjrWLor7R9B+HOPDmng/8APun8q1OK80sPE2p2ljBbCwIESBB8/oKtDxbqR4Nlj/gVY6Hy08O3Ju56DmszxBpqaxoV7YuAfOiZR9e1ce3izVR/y4/+PVE3i3WO1hn/AIHRoKOHkmmmePWyvBJNayjEkLlSD7VYJrU1vRNVvdcm1K2sRGJzl49/fuRVL+w9cH/Lgf8AvsVopqx9VRxlPkXM9SvmnqwVf3nfoPT3qYaJrSjc1gSew3io20XXCSTYsSf9sUnNFvF0X9orykg8nOe/rXQeAdN/tTxjZhhmK3Jnf8On61ijRtaI2tYNt9d44roPC0ureG2uJP7O3SzYG7f0UVDlHuc2KxUHRlGD1Z7frDq2h365620n/oJrwG2OVX6V19x4v1eW2libT2w6Mp+b1GK4mGRoTtmjkjI/vKRXkZmublcTwaUPZppnqOkt/oEPP8Aq9urA0vU7VLCEGeMHaP4hV7+1bTGTcxf99ivjp05cz0INIMO/SmFuc9qzjq1oT/x8Rf8AfQpP7WtP+fiPH++KOR7WFc0C1NLVQOqWg5+0R49dwph1a0/5+I/++hR7OXYLmgWppNZx1a0/5+I/++hSHVrT/n4j/wC+hVKEuwXL5bim5PUGqH9qWp/5bx+/zCmNq1p0E8eP94Vag+wrmgzAjj8RUZaqB1W1ByLiP/voU06paEZE8fuNwq+RvoIvluV/3h/OtgtXK/2lbuQqyqWJGADmtv7QSK+hyT3YzT8jOorltjURYVAZyexphlJPFe9dGdiYnNNZgRgdf51C03GBURlouKxKSc0VD5oPUHPtRTuFhdUJ/ti9/wCu7/8AoRquCQMnr2qzqYC6vek9TcPgf8CNVhUcpAoJJ708ZpAKkAFHIKwgBpwXPBGRTgOKeFpezQrGdJoenyOWe0iYnnO3rTf+Ee0z/nyi/wC+a11HY9KkEYHJ6fzqfYQ7C5EY6+HdM6myix/u9aU+HtNY82UXHT5a2duaeEFHsIdhciMQeHNM/wCfKH/vmpY9Dso/uWsS/RAK2Qg9KeIx6UKjBdA5EZS6ZCBxEv5U4adH/cFa4jHpTxEPSn7KIciMb+zk/uClGnjP3K2liB7VJ5Q7Cn7KInAwjYZ4CcUn9nn+5XQCJfSniEelP2MOwuQ5WfQ4bnHm2qPjpuFQDwzag5Wwh/75rshCPSniEelHsafYXsziG8L2xHy6fD9NtQv4Wjx8umQn/gIrvxCBThAp6CqVGl/KL2R47d+HNfiuXW20x5Ys/KVdRx6cmojofiVRtXR5j6nen+Ne0iAUogX0r1Y5lUikjneBg2eJ/wBg+Jv+gNN/32n+NL/YPif/AKA03/faf417aIFz0pwgX0FV/alTsL6hA8RGgeJ/+gNN/wB/E/xqWPwx4kuX2TaY8UbfeZpFPH4GvavIX0FL5I9KTzOq1YpYCmnc4a20rUY41RoVAUAADtVxNNuz1jFdcIRS+SB2rgbj2O1XXU5ddNnA+4M08abLj7orphCPSjyR6VPu9irs5waa/wDdFPGnH+6K6HyR6UeUPSlZD5pGCNO45UUv9nf7Ire8oelJ5YpWRXMzD/s4f3R+VKNOUclB+Vbflik8sUuVBzMxv7OQ9VFH9nR/3BWwYxSFBS5UHOzI/s6P/nmKP7Pixjyx+VapQUhUUuRD52ZX9nQ/881/KkOm256wxn6qK1NlN2DqaXs0HOzK/siy72sP/fsUh0qy/wCfSD/v2K1CvNMK1Dow7BzMzP7Ksv8An0g/79ikOl2X/PpB/wB+xWkVphWl7Cn2Fcz/AOzbPGPskGPTyxTG0yz/AOfSD/v2K0CBTcY+lHsIdguZ502z/wCfSH/v2KadNsz/AMusP/fsVfZaY3tR7CHYLlFtPs+gtYcf7gqM6fZ/8+sP/fAq8aYaPYQ7BconT7T/AJ9of++BTPsNoOltF/3wKutUZo9hDsO5UFpbIcrBGp9kFOIA6CpjUZBPSmqUVsK5H17UxjjgVIxGMD/9dRNVciC4xjTDTmqNqdguNJopDRRYLlnVP+Qxe/8AXd//AEI1XFT6p/yGL3/r4k/9CNV1qiSUVItRKakBoAlFPFRg1IuOp6UASqO/apAexHFRBiaeKAJcYp4qNT2PSpBkd6AsSCniowaeDQFiUVIvNRKc08H0oFYlHp2pwqNTTwaB2JAPeniowaeDQKxIBTgKYDTweaLjsPApw4pgPpTgadwsPAp2KYDTgc0XCw7FOApgNODUXCw7FKKaDS5xRcB+KMU0Gl3UXAdRTQaXNFwFopu6jdRcBcUUm6k3e9FwFJppoJpCeKLgITSGkJpM0XADTTQTSE0rjA9KYTQSaYTQAE009KCfemE0ABphNKTUZNAATTCc0E5prEUAIWHTtUbfpSsaYTQAhNRk0rGoy1ACMajJpxNRk5NACE5NRsewpzN2FRk0AMJpjGnE1ETQAhNRsaUmmE0ANJopCaKALOqn/ic33/XxJ/6Earg1Nqp/4nV9/wBfEn/oRqsDQBODTwahBqVDxk9P50ATIeMnpTw2ah3ZNPDUCJwaeDUAapAaAJwakVux6VXU1IG96ALAOKetQo35U/d+VAEwb8qeDUINODUAThqeGqAN71IGoAmDU8GoA1SBj2oAmBpwaogeOKUNQBNmnA1CGpwagCcNTgfeoA1ODUAT7qUGoA3vT91AyXNLmoQ1Lu96BEufelzUWaN1AEu6jJqPJo3UDJM0ZqLcaNxoAlLU3NM3flSbqBEm6mlqYWpNxoGPLZpM1GWpNwxzQA/PemFiT1ppf3pC1ACls00mmk+9NLUALkUwtSFqaWoAUtTCc9KTNNZuw6UADN2HSmE0hb3phagAJphNBb3qMt70ALuxUbeooJpmTQAE5NRs3YUrnjjpURNAATUZagmmE0ABNRk0E0wmgBGNRlqG9qaTt7/N/KgAO0HDE59qKiJ5ooAt6sf+J1f/APXxJ/6Eaqg1Y1Y/8Tu//wCviT/0I1WXpk9KAJl6ZPSn78/Sot2TTg1AEwNSA1CGFPDUATqwxUgIqKKKSX7ik+9Wfsc4HQH8aAGg1IGqEhkbawIPoaeDQBOGqRW4quGp4egCcNTwagDU9WoAsA04GoA1PDc8UAWAacGA6GoN2BgU4NQBYViKduquGp4bFAE4anBqgzShqAJw3NO3cGoA3Snhjj0x+hoAmyO3T69aUNUAanBqAJ93tS7qg3U7dQBLupd1Q7qXdQBLuo3VFu9aN1AEu73oz71Fuo3UASbvekLVHvoAZugoAfuFJuppRxzimE0ASFqaWzTC1N3GgCQtxTS1RljSFjQA7dTS1MLU0sRQA4tTc5pu4mml/TpQA5m7Uwt69KYWppagBxJz1qNj70b+3UUxmoACajJoLUrNvxjJ749R7UAIo5UtnaeM0yUbWPYHoM9KdJL9OmBjoR9KrkigALYqMmgmmE0AIT70wmgmmE0ABNRk0E01jt+v8qABjt+v8qiJoJphNAC5FFR5ooAuat/yG9QJ6C5k/H5jVTdmp9ZOdcv/AGuZP/QjVQGgCcGng1CDTwaAJwas2kXnzhT90cmqYNaGmMBM47leKALTzSPL5FvhQvBI7U9YZQfkucv6ZqvbkhrmMcSHOPeohEYoBMSyybsAEUAXs/aUaORdsycj3qqDVsn/AE6Fh1KHdVEv85x0yaAJQakBquDUgNAE4ang1ADTwaAJwaeGqANTg1AE4anBqhDU4NQBOGpwNQBqcGoAsBqcGGcZquD+Xc1KzAfLjgdvX3oAlLjoe360BveodxJ5NLuoAnDUuag3U7dQBPmjPvUO40oagCbPvS7sVDuxRu9aAJt1G+oN1Ln3oAm3Um6os+9JuoAtRAMSzYwtG95idp2qKjiO6CQDrTAxa3wuSQeQKAJ/nAyj7vamOwdPMHBHDCoxmOSPBOW6igsAZx2x+tACZ96TcKi3Um+gCQt700tUZaml6AJCfemFqYWppagCQtx1phYUwtTS1ADiaaT70wtTS1ACk00mmk0Lyw3ZwfwzQAL8zdcEDih5QwJwQ/H4UkkoznHI6ccr7VAWoAVjUZNBNRk0AKTTCaC1MJoACajY0E00nb/vfyoAC236/wAqiLGgkUwkUABY0wk0E1GTQAuaKjJ5ooAuayf+J7qH/XzJ/wChGqgNWNaONe1H/r5k/wDQjVQGgCYGng1CDTwaAJwalhmaGVXXqKrg08GgDXLW12Q4k8qT8qXbBEwea4MxHRc5rJBqRTQBfN2zNI+MMw2j/ZFRA1AGp4NAE4anBqhBp6mgCcHnA60/NQBscD8TTg1AE4anA1CGpwagCcGng1XDU8MaAJwacp3HGcd6hQ5bpnAzg1JuAVcE/wB5TQBMH2jGWwCcEdDSZFQ7yx5OaUNQBYD4pdw6g1AD704NigCbdnvShqhz6Gl3UATb6duxUIbHWjfQBNv9aN1RbqN1AEu6l3VDvo3UATbj60m6ot3vRuoAnjmMbZ6g9akIjc7kk2H0qnupC1AFvfHFyG3vURlJTb6nJPrUO6k3UASFqbuqMtSbjQBIWpMk1FuzSF+w6UAPLelNLe9MLU0tQA8mmE00tTCxxQA8mmFqaWpVI2sW+7wMjqKAFVd+4lgoFDyHbyGBKgbT0psjlH4OHHyn0NQs+4kk5NAAW96Td2PSmFqaWzQArHBphNJuGMHpTWOO9ACE0wtQTTSdv+9/KgBS236/yqImgmmE0AITTCaUmoyaAAmmE0E0wmgBSaKjJ5ooAu60f+J9qP8A19Sf+hGqYNWdbP8AxUGpf9fUv/oZqmDQBMrc1MPn56Edarpz9B1NP39McAUATbgenFODVGDv5H3u49aUHNAEwanhqgBqQGgCUGpAagBqQc9OtAE6ENx37U/O3gde9QBscD8TT1bd169jQBKGpwNQ5wacGoAnDU4NUINPBoAlDVIrduxqANmn7sfWgCbJUgg8jvTvMLck5qAOOh5p2cUAShqcGqHdTs8UATBqduqDdTg3vQBMGxTs4GfyqENjnv6UBznmgCbdS7qiz78UZHrQBLupd1Q7vel3UAS7qN+Dmot1KGHU0AS54z2pN1Rb+c0bh1FAEm6jdURYUZoAfuo3VHupu6gCUtSZ3fWow2aQv2FADy3YU0mmls/WmbqAHk8U0tTd1NLGgBxamlqaWpuc0ASZ3cfrTN5jY7SRTWYYwKbvyME/jQAMxJJJyTTCaQmmlqAAmmk0hNNJoACabu7HpSE0hbbwOv8AKgBWOz61EWpd3GD0qNuDQAFqYWxQTUZNAClqYTQTTCaAF344PIPakYBBu656UhwoyevYVHvOTnkHrQAhY5ooKnPy8j1ooAta4f8AioNS/wCvqX/0M1UTn2A6mrOuH/iodS/6+pf/AEM1T35AA4AoAm39hwtKDUQNOBoAmU45qYHfyPvdx61XBpytzQBMGp4NRFg3PQ96cDmgCZTk8VJuAGAee5qENgYHXuaAaAJw1OBqENTw1AE4fI569jTgfeoA1OBoAnBp4b0qAE1IG28Dr/KgCbdt470bqhDU4GgCYNTg/Y9KgBp2786AJycUoaog/Y9KN1AE+6nBsDJ6+lQg7eT17Cjdk0ATbsn3pd1Q5pQaAJg+KXd+VQ7qUNj6UAS7qXdUOaM+tAEwbuaC+aiLZo3UASbqXeRyKi3UmaAJtwPI/L0pu6owxByKCR2oAkLUmcnrUYJNBfsOlADy/YdKbupm40hagB++guDz3qImk3UAP3UhaoyaTqeKAH5yaazgcCmlscD/APXTCxoAcWppam5ppagB+/sfwNRscHBppNIXyMH8KAFLUwtSE0hO3/e/lQApbb/vfyqMtSE0wmgBxamhhjB6U0mmE0AOfg1GTSl+MHkVGWoACaPujJ69hTd2DnGfSmFieSeaABmycmmE0hamk0ABbFFNzRQBd1048Ran/wBfcv8A6GapA1b10/8AFR6n/wBfcv8A6Gaog0ASg08GoQaeDQBMDTgaiBp65JwKAJgc/WpQcKQD83eoNwUYB57mgNigCYGnhqjB3jI+9/OgN70ATA08NUANPBoAm3U4HpUIPIA61IG28Dr3NAE27bwPvdz6UuahBpQaAJw1ODVAGpwagCYH3p26oQ1OD0ATBqkVgBlu9Vwccnr2FLuyeetAExPPJo3VGH4welGSDQBMGpd1Q7sUu6gCYNS7qh3UoPc9KAJgeMk8Um6ot+TRuoAmzRmod1G73oAm3Um6ot3vRuoAl3Umcmowc0hfsOlAExYbfl6d6buqMORQWHUflQA/dTS2aZupu6gCTdTS1MLUmSTQA8Ek0hfHA/8A101nGMDp60wtQA8tTS3vTC1NLUAPLU0mmFqaWoAcTTc0hNIWC9Dz/KgB+4Abf4vWoicEg9aaWo37uD17GgBCaaTSMcHmmE0AOJphNITTSaAAmkbgc9ewozt5PXsKjJycmgAJphNBNMJoACaaTQTTCaAAnmim7sUUAXtfP/FR6n/19y/+hmqINXNfP/FSap/19y/+hmqANAEwNOBqINThycDqaAJlJJwM1IW2jAPPc1Du28Dr3NANAEwNPBqEGng0ASg1IDv6fe/nUANOVqAJg1OB54qMHf0+96etODbOB17mgCbdt4HXuaAahDU4GgCYNTt1Qg04NQBMGpwaoQacDQBKGp4O3k9ewqIHHJHPYUbs96AJd3PWnBqh3U4NQBLupwcdD0qEGlDUATZwf60ZqMN2PSncDk9O2O9AEgPGT0/nQWyaiLZOTRuoAk3e9KGqPdRmgCXd70ZqLNGaAJN1KDmogSaC3YdKAJC+eB0pN3vTN2KTdQBIWpN2Oajz70m6gCUnIyPy9KYWpoYg5FGN3K/j7UAO6nFIzjGB0/nTCwAwOn86buoAfmmk00tTS1ADy1NJpu6mlqAHbqQtTM5pS2zj+L+VACltvHU/yqMmkzTN1ADiaaTSFqYTQBJu3DB69jUbEg4NNJo3Bhgn6GgBC1GdoyevpSH5Pvfe9PSoy3rQApbnrTC3NITTCaAFJppNITTSaAFJphNITSADq3T+dAB8x6Amims5J9PYUUAaHiD/AJGTVP8Ar7l/9DNZ46UUUAPFTW/+s/4CaKKQDe1OFFFMB608daKKAHDrSjrRRQBLD/rVob7zfWiigBR0p46CiigBe9OHU0UUAO709eooooAkm+/TR0oooAcKUUUUAKKTvRRQA7vUsn+rSiigBlFFFADhSUUUAHrQelFFAEi/6lqjoooAQ0CiigApKKKACnR9G+lFFAEVIelFFACdqaKKKAGmm9qKKAHJ/rBTH/1h+tFFADKaaKKAGnpTaKKAGmmj7w+tFFADrj/W/hUDUUUANNNPSiigBnamnrRRQAw9akf/AI94/qaKKAKzdaKKKAP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8" descr="data:image/jpeg;base64,/9j/4AAQSkZJRgABAQAAAQABAAD/2wBDAAgGBgcGBQgHBwcJCQgKDBQNDAsLDBkSEw8UHRofHh0aHBwgJC4nICIsIxwcKDcpLDAxNDQ0Hyc5PTgyPC4zNDL/2wBDAQkJCQwLDBgNDRgyIRwhMjIyMjIyMjIyMjIyMjIyMjIyMjIyMjIyMjIyMjIyMjIyMjIyMjIyMjIyMjIyMjIyMjL/wAARCAHx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T1sf8VBqX/X1L/wChmqYFX9bH/E/1H/r6l/8AQzVICgBQKcBSgU4CgAApwFKBTwKAACpFXA3Hp/OhV7npTwfXpQA3kmnYp2zH0pwFACAU4CnBacFoAQCnBaUCpFTuelACKnc9KXqadjNOC0ANC0oFPC0oFADQtOxTgtOAoAaF9acqZp4TNOx2HSgCPHYdKULUm3PTrRtoAZil20/bTgtAEe2jbUu2gL2oAj20balxjgUbaAIttG2pdtGygCLaKNtS7aMUARYpNtS7RS7cUARbdvUc00r3qbGeD+dNK4PSgCHbSYqbbSYoAh20hXFTFfamlaAISDRtwMn8qm24GT+VMI9aAISCTk03FTFaaVoAhIphX0FTlaaVoAhIphFTFaTbnk9KAIjH8uSeKjbJ+lTknP8ASmMvGR0/lQBARTCKmI4phFAERFMIqYimleKAICKaVNTbcmmtyMDpQBARTCKmIppFAEJFMIqUimkUAQlTRTyKKANLWh/xPtR/6+pP/QjVMCr2sj/ifah/18yf+hGqgWgAAqQCkAp4FAABUqqAMnp/OhEwMnp/Onck0AJ1OTTwKAKeBQAqccHpTtuPpQq1IOOMZFADQKeFp23HuKeq9z0oAaF7npTsZp2M04CgBoWngUoWnhaAGhacFpwWnAUANC04Ln2p4WnY4wBQAzHYdKXbT8UoWgBu2nbc8jrTtppQtADAtLtqXbnnvQFz0oAj2807bin4wKNtADNtG2pNtG2gCPbRtqXbSbfagCPbRtxUm2l2469aAItuOaQrUu3mk20ARbaTHY1NtpNtAEJSm7anxximlcUAQlaNuOT+FTbMcmmEZNAEJGabtqYrTStAEJWmlamK00rQBCVppHFTFabt9elAEO3jJ6UwjJ9qnYZphFAEBFNPBqYrTSKAIigxkdKiIqxjHSmMueQP/rUAQEUzbk+1T7M/SmP6DpQBC/IwOlRkVOVqMrQBCRTCKmIphFAERFRkVMRTSuenWgCEjNFS4VeCCT7UUAX9ZH/E91D/AK+ZP/QjVQCrusD/AInmof8AXzJ/6EaqgUAAFSog6t0/nQqgDJ/L1p2SetACsDnn8KUCnKOx6fyp23FAABTwOaAKeBntQAAU8Cl2FeCMfWp449jgyJwRxu6Z96AI4wO/T0p5HPt2pSgVsAg/SlAOMdqAEC04DFOApwFACBaeFpwWnBaAGgU9VzTlXNO29h0oATbkcdKAtPAxTtv5UAMC07bTwtKFoAbilC0/bS7aAGheeBTtvHHXvTgOMU4LQBEFpcVJtzS4oAj20be1SbaXbQBFijFS4pduPrQBGF9etN289DUuKNoPWgCLbSYqXbijFAEO2k21NtpNvPSgCHbRjjnrU20AEEDPbNMK/jQBCV5560hWpiDTStAEG32pCtTFeKaVoAhIppWpitJs9elAEGzuelNZec9u1TMM00jAx2oArkU0ipiKYRQBCRTCKnIphFAEBHFIBznt3qUj2phBxjtQBG4yPl+76VCy1Y6VGRQBARTSKmK1GRQBCVphFTkUwrk8UAQFc9KCoAIB+bvUjDaMDr3NRmgCLFFS5U8kHPtRQBe1cf8AE8v/APr5k/8AQjVZV4yenp61c1ZR/bV+zdPtMmPf5jVXqeaAF6mnAUAU8CgBQKkXjg9KQCngUAG3mpY/lYHGaaBViFSCxHDjkCgByj94CR93+EjnHrQ7Ek8gk8Ej+L0pWcMOAQSck5pAKAACnheKAKkC0ANAp4HpSgU8CgBAKeFpQKeBQAmOOKcFpQKeBQA0LTgKcBTgtACKhY4UEmphav3IFSn9zGET7x70CFR/rJCGPagCJoXQZYceopu2rOGixubdGaY8e1yB06igCILTgtP20oWgCPbTttSbaNtAEe2l21JtpduOtAEW3H1o21JtpdooAi20m2pttJt9qAIsZ60m2pttJtoAh29sUoGMn8M+lSAYGR+NIVHp2oAhI9OB6UhXmpttN20AQlaaVqbbSEUAQle9MK1OVppFAEO2mEZqYimkUAQFaaVqcimFaAICKEgeU/KvHrUyR75FX1NTyljIIIvlwOcUAVjYyY+8ufSqssLxHDrj3q8YIw20znf9aPm3eRPghvutQBmEVGRVmRCrFT1BxURFAEBFMIqcioyKAISKjK1ORmmFc8UAQEZ4pG+Xgde5qZht4HXuaiIoAhIphFSkUwigCEiinmigDQ1cE63fE/8APxJ/6EarAVb1Yf8AE6vv+viT/wBCNVwKAFAp4WkUVIBQAoFPC0gFWI4soWyd2cAAd/egB0UZRssnP8O7gE05nJPBP1PX6UjtksMYJPzc5FAFAAFx1p4WlUdj/wDqp+3BoAAKeBQBUgWgBAKeq0qrTwOw6UAIBzTwtKBTgKAEAp4FKFp4WgBAtOA6H3pQKeBQBLKMSo/akMe6Us33DznNORxt2OMjsaXy4f75PtQA1R/o7A8jPFK68qPRRTid2ABhR29aMEkk8k0AR7acFp4XvS7aAGbaXbUgWlxjtQBHtAo2+1SBaXb7UARbaNtS7aNtAEW2jFS7aTaKAIitGMZ4wakx0xz7e1JtBHT6UARbaNtSlaQigCErSFam2+1N20AQkU0rUxFIV79qAICtN21MVppFAEJWmFanK0wigCArTSvFTFaYVoASDidc+4p2Nl25bjcODUZGOR1qbzI5UAmGCO4oAqtBtjdpMg/wnPWnupKW2fvZp5S2TneX9BULzM0m/ABxhfagCC4+adyPWoCtTEUwigCArUZFWCKjK+lAEBU5ppGOB17mp2AA4/E1ERQBCR7VGRUxFMK0AQEUwipitRkUARYopxHNFAGhqo/4nN9/18Sf+hGqwFW9UH/E4vv+viT/ANCNV1FACgVIBikA5qVVyPm/CgCSKPcoBGdzYGByp9aeWO8sCQx+9g8E1Gu5ScEj6GnqKAFAp4FIBUoFAABUijjBpFFSAUAAXBqQLQo7Hp/Kn47dqAEA/KngUAVIq0AAWnAU4LTgKAEAp4FKBT1HagBoXnpT9tO24/GnBaAG7acBTgtOC0ANC07bTwtLtoAaFNLtp4U0u3AoAZil208LS4oAj20u31qTbRtoAZijAp+2l20ARbabj0+tT7aTbQBEF9qTbU22k20ARYFNK1NikK0AQ7aaRUxWk2+tAEJX1ppXNTEZppWgCAjmmkVMVppWgCBh7U0ip8UwrQBAV5ppFT7c0xhQBXIppFTFaYVoAgIpjCpyKjIoAgIphFTstMx2xQBAQaYeOKnZdo4/OomWgCBhTCKmIphFAEBqMipyKjYUAQlTjNR7ecZxU/IPFNdRgkde49KAFaJGdtySAg4OxeD70VH5kg4Dtj60UAXNUH/E4vf+vh//AEI1XAq1qY/4m97/ANd3/wDQjUKr3PSgBVHc9KkHNNHJqQCgB6jdwfzpwHOKQCpFGeD+dACqKeBSAEVIooAAKlVaFWngZ+lAAB6dKkUdqQCpAtAAFp4FKB2p4FAABTwtKBTlWgAVafjFKBgU4LQAAU4LShaeB2oAaBTgtOC04CgBoHFOApwWnhaAGbeaULzTwtKBQA3bS7aeF9qXbQBHtpdtPC4pcUAR4oxUm2jb7UAMx7UhWpMUYoAi20hWpStJtoAi20m3ipdtJigCLbTSKmK0wigCIrTStSkUhFAEJWmFamK00rQBAVppXNTlajYdu1AERHHFRkdqnIqMigCBlxTSKmIpjLQBARTCKmNMIPpQBCVpjDA4qZuBgVERQBEePpUbD8qlYUwjFAEDCoyKnIqMigCAimFamIppG36/yoAgPyj3qM5ByKlIqNhQBGVDHIOPailI5ooAv6io/te9J6ee/wD6Ear9as6nzq15/wBd3/8AQjUCigByipAOKaoqQCgByipAKRRUgFADlAPX86kVOaaq1KORigAHp2qQCkAqQLQAqingUgFSAUAKBTwKAKeq0AKBmngYoA7U8LQABaeFpQKcBQAAU4ClAp4WgBNtOC07FOAoAQClAp2KcFNADQOKXbTgvFOxQA0LShafigCgBuKTFSUUAN20badRQA0ikxT6KAI9tJtqWkxQBERSFealIpCKAIStNK1MVpuKAIStJipStNIoAhIphWpyKYRQBCR+VMZamxTCKAISKYRUxFMIoAgIphFTkVGRQBAy01hgYFTkY4/WomGKAICKjIqdhUZFAELComFTkVGwoAgIphWpmHNMIx9f5UAQkbfr/KoiOamYVGRQBCwqIip2FRkUAQkUU4g5ooAvaiP+Jtef9d3/APQjUCirGoj/AImt5/13f/0I1CooAcoqVRTAKlUUAOUVIq5pFXNSAenSgBw9O1PUc0gFSKKAHKM8GngYNIBUq89aABRUgFIBT1FADlWpAMdKQDHSngUAKBUgFIBTwKAACngUAVIBQAAU4LSgU8DFACAU4ClAp4WgBu2nAU7FLQAgFLRRQAUUUUAFFFFABRRRQAUUUUAFFFFABRiiigBCKaVp9FAEJFIRUpFNIoAhIppFSkUzFAEJFNIqYioyKAISKYVqcioyKAICKYeKnZajIoAgIphHY1MwqNhQBCy4qNhxU55GDUbLQBAwqMipiKYwx9aAIWGPrULCp2FRMKAIiKiIqZhio2FAEJFRn6VMwqNqAIfwop5Q+w+tFAFzUf8AkKXn/Xd//QjUKip9Q/5Cl5/12f8A9CNRAUAOAqVRmmoMmpB6DpQA8dMAcU9RTQKlUUAOUVIopqipFFADlFSAUgFSKKAHKM8VIBgYFNXpUgoAVRUiikUU8CgBwFPApAKeBQBwepfEc2OpXFpHpqyLC5Tc0pBOPwquPilJ/wBAqP8A7/H/AAritaO7XL4/9N2/nVT7n+9/KvpoYDD8qvH8WfPSxtfmdpfkeiH4oyIBnSUye3nH/Cl/4Wo//QJT/v8An/CvO1bs2SD+lKV2nH5H1q1l2G/l/FkPHYj+b8j0UfFR/wDoEr/3+P8AhTh8VW/6BK/9/v8A61ec0uKf9nYb+X8WL6/iP5vwR6OPiqe+kj/v9/8AWpf+FqH/AKBI/wC/3/1q84pQM0/7Nwv8v4v/ADD6/iP5vwR6OPip66T/AORv/rVIfigqqGOlHB6fvv8A61eeXFr5DYV9+PvEDGDnFRgkEk856+9JZdhWrqP4sbx+ITs5fgj0YfFJP+gU3/f7/wCtR/wtJP8AoFN/3+/+tXnJAzweKKf9mYX+X8X/AJk/2hiP5vwR6QPijF30p/8Av8P8KX/haMP/AEC3/wC/w/wrzal60f2Xhf5fxf8AmH9o4j+b8Eek/wDC0If+gVJ/3+H+FH/C0IP+gVJ/3+H+FecUqrnk8LR/ZmF/l/Fh/aOJ/m/BHpA+J0BBJ0uUD/rsP8KB8TrckD+zJf8Av6P8K83JJPsOgpU++PrR/ZeF/l/Fj/tHEfzfgj3HQ9aj1uza4jiaIq5RkYg4OM9fxrUrkfAX/IMu/wDrv/7KK66vm8TTVOrKEdke9hpudKMpbsKKKKwNwooooAKQilooAjIphFTEVVu7yG0C+aeWOFA5JqKlSNOLnN2SBK44imEVW/tOE/8ALOX/AL5pv9pQ/wDPOX/viuT+08H/AM/F95XJLsTlaYemKhbUof8AnnL/AN8Uz+0IWIGyUfVKazLCP/l4vvDkl2JSKjIqbggEdDTGFdpJCRUZFTEVGRQBCwqMj1qYjnFRsOTg8etAETDb9ahIqc+/SomFAELCo2HFTMKjIoAhYVEwqZhUbCgCFhTCMcnr2FTEYGSKibk5NAELZzRTiOaKALmoD/iaXf8A12f/ANCNRIM1PfrnVLv/AK7P/wChGol54HAoAeMdBUi9KYoqRRQA9RUiimqKmjQu4Ud6AFWpQpHUGpCyQDai5YdazW8QSJkmzZlHuKyq16dL43YmU4x3NIVIBWQNft5oGligfcv3kzzUK+Kbf/n3k/MVg8fhlvIh1qa6nQqKkArnh4ptx/ywk/MVZtvEtlLKiSBoQx2hm6Zpxx+Gk+VTBVqbdrm4BUgFNUA9KkArrNRyin9AaRRTm+430NAHgWpnGq3bfxGZvw5qnU96d2oXJ9ZW/nUIr7SC0R8lJ6igU9TxtPT+VNpwFWQKV2n+tHagE4x2pyIXdUXqxwKrYRbMcRthsUM5HGDzmpFWKGBQFViw3EuOH45UHsRQqQ7QEKxlCS5zzkdMe1VZJGkOSMA8kDpn1rJLm0NG7ajpJncbN7mMH5Qx/nUWKXFLitkrbGTdxMUuKXFLTsIQClopyrnk8LTAFUdT0oJLfTsKUncfYdBRRYBMU5Pvj60lOQfOPrQB6r4C/wCQXdf9d/8A2UV1hYCuT8Cf8gu5HT9//wCyiupz6CvjMZ/vE/U+qwf8CPoP3D1pc1Hk9xSg/lXMdI+iiigAooooAjnmS3heWRgqIMsT2FefnVpNV1uSY5EariNfQZ/nWx44upIrOCBWIWViWHqB/wDrrk9Fb/TH/wBz+or5fPMTKTdBbLc6KUbLmOzVsgUpOPrUa/dH0p1fKo1DNCf6xfrSUqffX61SA0IObdM+mKUikth/o6+2f5mnt9K/SMK70IPyX5HHLdkDCoiOanYVGw5yDXQIibrgdvzz61E2T1qYio2FAELCo2qZhUTCgCFh6VGwqZhUbCgCBhTCMDNTMMDJqJuaAIX5PNRMKmYVGwoAhopxHPSigC5qH/ISuvTzn/8AQjUS1Lfj/iZ3f/XZ/wD0I1GKAHrUq0xakUUASKM1atB+8Priqy1NC3luG7d6AHs2y3uZMfMqE1w8dxdhPtXmbk3YIJrubxG+yyywEElDwa477PPKALjy4YVOSF714uaXc4pdjkxN7olACalEy8LMp3CstxiRwOgJq615GZnlU/cXZGP61QFeLWaeiOSTHCodQbFiv+/U1VdTbFrGP9qsofEZnQ+F/Fv2fZZai5MXRJT/AA+x9q9DQhlDKQQRkEd68IU1694OLv4YtDISTgjn0ycV9FluJnN+ylrY78NUb91m8BTmUmNgOpBxQBTwK9c6z551mN9M1e5tryKRJVcn2IJ4I9qo/bYB2evbvGng6HxPpxMYCX8QJhk9f9k+xrwO6tp7G6ltrmJopomKujDkGvco5hOcfM8Kvg1Tl5F/7dB/t07+0Lf/AG6xyaWKOSeQRxqWY9BW312ojn9hE2FvoGcKN2ScVdkuLGGPG98qcNIP4W9CPT3rGjEcURjkEHmIxEokOGx22mqFzcNM+4kkAYBI5I7Z9TU/Xaj6lKhBHUvOly/mpjawHPrSVR0dg1ku7PDEfStErtNetRlzQTOKorSaEApaKWtiAxShSSAOc0Cp7Zf3m89FBP1OKG7IChNe2tvIVlc5U4O0d/So/wC17Vu7Y7DFc3dytJcOx/vHj0pgc1w/WJXPRjhIWR0/9qWvq35Uv9p2v95vyrmg9PD0fWJD+qQOj/tO1/vN+VKNUtgQctx7Vzu40oel9ZkL6pA9++HkwufDstyqkLJO2M+wArren51wvhPxR4f0rw5p9g+oIkqxjzAY2ADnk849TXcRyJNGskTB0YZDLyCK+YxEnKrKT6s+ihhqmHpxjOLXqrDh+lHc0Y9aADn+dYgPFLRRQAUUUUAcV4/4SyPu4/lXMaKf9OP+4f5iun+IP+osT/tP/IVy2in/AImA/wBw18fnC/fz+X5HXT+BHboPkH0pcUkf3F+lPr5woZSr98fWlIpB94VQGlbD9x/wJv5mnMKzD4g0uzlltbi7CTRks67GOAeRyBipLDWtN1ZiLG7jmZRkgAggeuCK/R8Dd4Wm/wC6vyMJ0aivLldu9i0etMIqYrimHpXUYkDCo2FTMKjYcUAQsKiYVMwqJqAImHNRkYGTUxGOtRNQBC3NRN1qY9aiYUAQtUbVM3WojQBEaKUjmigC3f8A/ITuv+uz/wDoRqMCpb7/AJCV1/12f+ZqNaAHrUyiol61Moz0oAeoqRRTAAOBUq9KAK+ou0em3DKxUhDyK4dpZJCPMkZvqc12usnbpFwfVa4gda+dziT9sl5HBin7yHCnYpopw614zOUUVS1U4hiHuavgZHHX0rP1Y7Fhz97nA9KumveEUE+Tk/e7D0r1/wAHLjwtY+pUn9TXjgNe0+E12+F9PH/TIGvbyv8Aiv0OzC/EzaAqQCmipBXuncOArn9b8FaH4gulub60JnA2+ZG5Qke+OtdDRTTa1QpRUlZo871j4aeGrPSrm4iguA8aEqfPY4P0rz8aLa2qhkTMi53Zc4dDxx7V7d4lbZ4evWwD+7PB7815BM4k2gKFVRhR1968nMcXVp1Eoya07nnYqMYSXKjHudPt58DymVQSeHJJJ7k96qHR7XH3X/76raYVCwrgWOxH87+85L3KlvbJbQKkYIGSeTmrKkY2t09fSkYYVPxor9PymTlgaUpO7sebV+NikEcUopVIxhun8qdsxy3T+deiZiKoxk/dqaAlnbsNhwPSoSdx9vSprYfM/wDuGk9hdTjPIWSRyxP3j0pwtIv9r86kHDN9acDXy9WrP2jSZ+r5dl+FeFpuUE20n95GLSL/AGvzpwtY/wDa/OpBTlIB5GRUe1n3O7+zcH/z6X3DBaRerfnT1tIgQfm/OphH3B+X1peM8Zx70e1n3NI5Zgv+fS+4lWRh3r2b4eamL3QBAx/eQNt6/wAJ6f1rxYdK7f4ban9l1z7M7YSddv49q56iuh5rR9thZW3Wv3f8A9jAApaQHIpa5z4kKKKKACkJwMmlrnfG+q/2R4VvLhW2ysvlxn3bj+WaaVy6dN1JqC3ZxfivxTBrOsHT7TDQ2YJMoP3nPBx7CqmiH/iZL/umuN0Fv9IlJ6suf1rrtFP/ABNI/of5V8nnUUsRO3ZfkerjKEaE/Zw2SO/j/wBWv0p1Ni/1a/SnGvlzkCkA+b0pev1pPYjIrSFr67AcB4vka28RzMAGSREyu7BBAq74CnMmuyEgDMDAAdAARWb45XHiVif4oUP86teAGxr4HrE4/Sv0bLmnhIW7I+jnFPLW+vKemsKjYVKwqM10nx5EwzUTelTMKibnrQBE1REcc1MwxUTUARNzUTVM1RNQBC1RsKlaom4oAiaomFTHn/Go2XjJ6UAQ0Up60UAW77/kJXX/AF2f+ZqIVNff8hK6/wCuz/zNRJzQBItTKccCo144qRetAEqinrTF61KB3oAz9eONHm98fzrixXY+Ijt0hh6sK44da+ZzZ/7R8kefivjHCnDrTRUg+Q8/e/lXlHMOHyc/xfyrM1f5jFg84OR61o1k6ucTRY6ha0pfEIog17h4aTb4b08f9MF/lXh/DKW6HuK920Fdug2K+kCfyr3MqX7yXodmE3ZpCpBTAKkAr2zuFooooAxvFP8AyLl4M4yoH6ivImUjIPWvW/Fn/IuXX0H8xXlJwRtP4Gvnc1f79en6s83GfGvQqsKhYVZdSCQagYVwRZyEMnRPxpBSyj/V/Q/zpUXqT93+dfrmUaYCl/hR5lX42Kq9zwP50u7PDdO3tTSdx9uwpa9GxncCCDU9v95/9w1CDxg9P5VNbjDPn+4aUtmByTD9431pQOaG/wBY31pRXylX+JL1P2LLv90p/wCFfkOAqRE3ewHU01F3H0A6n0qQtngDCioO9Dww+6B8np/WlKbcHOVPQ0xakVscEZXuKDWICrmmXTWWowzocFGBqoV24PUHoaAcEEVLNLJqzPpGxuUu7KG4Q5WRAw/GrFcd8PNSF7oPkM2Xt229ex5FdjXK1ZnwGJoujWlTfRhRRRSMAryX4waoS9lpaN0zM4/QV6yxwpr508Zan/a/i69uQ+6NXKJ7BeKuG9z1smo8+I5/5SropxfSKOgjx+tddorf8TSH8f5VxujHGouP+mf9RXXaQ2NUg+p/lXyeb61pPyOvNF++foeiwn90v0p9Rwf6pal6fWvlUeWJ0+tHX60UhqkwPPvHi41+I/3oB/M0/wABnHiOL3Rx+lP8fLu1e1YfeMH581B4HbHia199w/8AHTX6HlLvgqfofSx1yx/4WersKjapTUbCu4+NImqJhxUx96ibrQBE3PWomFTNUTdKAImqJu9St1qNutAELVE1TNUTDvQBGR3NRE54PTt7VK9RNQBGRzzRRuI6UUAWr7/kJXX/AF2f+Zpg4HFPvf8AkI3X/XZ/5mo1oAkWplqIVKtAEi1KvB4qJamWgDI8TkDTFHrIK5EV1Xik4soR6yf0rmANq57/AMq+XzR3xL+R52J/iCj5QD/F29qB1pvWnCvMZzjqx9YP+koP9itiq91ZRXm0uSrKMAiqhJRd2SzAB4r37SV2aTZj0hT+VeLjRo/+e7f9813lv4zlt7eOIWaEIoXJc84/CvVwGMo0XJze504apGF+Y7sVJXD/APCcSgc2UefTzD/hR/wnc3/PlH/38P8AhXp/2rhf5vwZ1fWqXc7iiuG/4Tyb/nxT/v4f8KT/AIT2b/nxT/v4f8KP7Uwv834MPrVLubni9seHZ/cqP1rytq6TWvFFzq9sLdokiizuIBJJrnWFeJj8RCvW5obWOHEVFOd4kbcjB/A1WcVZeoggIJbj09654sxRWkUfIT0x+fNMyWPt2HpT7gnegPGF6elRiv2DKl/sNL/CvyPLq/GxwpaTtS16Jkwqxan/AFgPTYfwqCprf/lp/uGpn8LGtzk5B++b60qjJAzj3odS0z46A5NItfJ1X+8l6s/Ysv8A91p/4V+RKWH3V4UfrUkS75FXPU1EBU9txMpqLnoRRTsr9Lwy7RtMblSM+lXRWRcabJ4d8UyWbsTFcxrNGx7hhkf4VrA8ZqIS5lqThavtYXJFbHB5B6iggA8HIpuaUcnA61R1I7j4b6n9l1r7KzYS4XZ+I5H9a9iFfOmm3Taffwzxn5kYNkexzivoOyuVu7OK4Q5WRAw/GueotT5bPaPLVjVXX80WKKKKg8IxvFOprpHhu+uyQGSIhf8AePAr5tjJYvIxyWPNet/GPVfJ02z01G+aZzI4/wBkdP1ryZF2oB7VW0T6vJKPJQ539p/kXNHONTPvGf6V12lH/iZwf71cfpJ/4mg90NdhpjBNRg/vFxz6V8vmy/ev0MM1X735Ho8HEK+tSVDbH9ytTV8kzyApDS03NNAcN8QRjUbEj/nif5iqng1wfElkTw2/H14NXviEMXGnt6xsP1FZXhFtviSwP/TUV+g5M74Gn8/zZ9NQXNlr9JfqextUZqVulRNXonxhE1RtUpqJqAIjUbVI1RsKAImqJu9StUZHFAER96iY5qVqiNAETVEalaomoAjOc0Up60UAWb7/AJCV1/12f+ZqNakvv+Qjdf8AXZ/5mo1oAlWpRUS1KvWgCVakXpUYqVeOtAGF4pbbBb+u4n9K5gMQ2a6HxW3NsPqa50da+UzJ3xMvl+R5uI/iMeQMZHT+VGaQEg8U4jjI6dx6VwMwHClpop1SSFPA2gE9ewpANoyevYUDJOTQ9AF560hpaQ0AJTadSUEjDTDUhFNA4yen86pARFepPSq8hJ/oKsSHJ9qgetUxorzYZkB67eDUfIODTp/vr/u0A7gAeD2NfseWaYKl/hX5Hl1PjYgpaTBHBFLXeZMWp7cZ8z02HJqADPsO5qeE/LKBwAhqZ/Cxrc5KdsysF4UGhaSX/XP9aB0r5Kr/ABJerP2PL/8Adaf+FfkSip7c/vh+P8qrjpU9v/rl/GoPRgdL8VNHK+GvDviCFPmgjWCUj0Iyv9a5eCQSwq46MM17fqOiL4g+Gb6djLy2amP/AHwMr+orwHQ5Ga2MDA+ZExUisKbtKx4+U1rylB92ai5JwKeTt4HXuaTITgHnuaQVse6tR8b7CO464r2r4faiLvw8sBbLW7FB/u9RXiddz8NNT+y659ldsJcIV5/vDkfpms6i0PPzah7XCytutf6+R7DQelIDkVn65fppei3d65wsMTP+lYnxcYuTSR4T8Q9T/tbxtcIrZjt8Qrj26/rXP8k49aiike6uprmTJeRiSfUk5NTk+XkD73c+lVLY+9oU1SpqC6Il00iPVEA5Yq2T6V1enNjULf8A3xXH6ecapH9D/KuusDi9gP8Atj+dfNZsv3nyPIzRfvPkemWv+pFTZqvbH9yKmr488VC5oopM00BxvxDX5dNb2cfyrE8LkJr9izf89lwPxroPiAALTTnIzhmAH4VzHh98a5ZsT/y2T+dffZG/9ih8/wA2fTYL3sBbyf6ntzdajYZqRupqNq9Q+MIjUTVKaiagCNqibpUrdKjPv0oAiPT2qJjUrc1EaAImqI9alNRN1oAiao2qRqjagCM9aKD1ooAs3v8AyErr/rs/8zUa0++/5CV1/wBdn/maYtAEoqVetRCpk460ASDipRUQHGakWgDmvFR/0i3H+yawB1rb8UH/AE+Iekf9axB1r5HHO+Jn6nl1vjY4U5Tg5popygk4AyfQVxmQ/HGR0/lTgpAzgk9hTVbac965zVtRnN3IqSuqKcYU4xV06bm9Atc6XY5PIP5UoVv7p/KuMivbqWRUjuJGZiAFyck12kHgPxTLGrtJBHkZ2tccj8hXRHA1J/DqUqcpbINjf3T+VGxv7p/Kpx8P/E//AD3tv/Ag/wCFOHw/8Tf897f/AL/n/Cr/ALOrdh+wqdir5b/3TSFG/un8qu/8K/8AEv8Az2t/+/5/woHw/wDEmfmngx7Tn/Cl/Z1fsL2FTsUNuOWBA/nTG5P9K0rnw/q2kW27UWiZGOIwkm4g/lWaa5qlOVKXJIzlFxdmROKgerD1A4oiJFOc/vR/uimilm/1v4CkFfs2XK2EpL+6vyPKqfGx4IYYPUdDQFOTnjHX2pFGfYDqafuDgL0x0/8Ar12EjSc8DgCpofuy/wDXM1D0ODUsX3Jf9w0pfCxLc5KU/v2+tKKbJ/r3+tKtfI1f4kvVn7Hl/wDutP8Awr8iUVPbn98v41XFT2wJnUCoPRifRfh8f8U9Yf8AXBP5V8/eMNNHhz4i6haxptguz58Z7YbnA/HIr6C8Pf8AIv2A/wCmC/yrzX44aKWsNO16Ff3lrJ5MpH91uV/JgR/wKuZOzufJYKr7PFvzbPPx0pQaigkEsSuOjDNS10n2Kd1cWremXj2OoQ3Mf34nDj3IOf8AEfjVOhWKsCOoNSymlJWZ9LWk6XNpFPEcxyIHU+oIyK8++MGrG08NR2CN+8vJQCP9leT/AErX+HepC88MiBmzJaOYuvO3qv6HH4V5j8U9a/tDxn9hjO5LVBEfZjyce/SsOp8fg8I445wf2W/+B+hytsvk26j+M8k+lB71KybVGOV7GoCaJn1q0Q+xONTi/H+VdbYn/SoT/tj+dchaHGpQ/U/yrrLJv38X+8P5189mq/eL0/zPFzP4/ken2v8AqBU9VrQ/uRVjNfGvc8NC0dOtHTn9KTrzVJAcp8QRnTLBv+mrD9K5DRm26pbH/pqv867Hx+M6JaH0n/oa4nTDi+gPo6/zr7jIXfCL1f5n0+W64O3qe9N1NRNUjHjNRtXsHxZGajantUbepoAjb36VExqVuTmom5oAiao2qRqiY0ARtUTVK1RGgCNqiIzUhGaYxHT9aAIy2DwKKQ8GigCxff8AISuv+uz/AMzTFp99/wAhK6/67P8AzNMX5frQBKvHXrUinmohUgoAmU4NSj1qFalU0Acn4mbOqAekYrJRS7hR1NaXiFg2rv7KKzogxlUJjd2r4/Fa4ifqzy6ms2SNC6uFHzE9MVYjU2zsd+WAw2Oq+49abna5YkblOA38PTkVC77+BnaPug9vas3aOqJ0QsjK0mUBwfXvXGagSb6bB/iIrse4rjbzm7lP+0avD7tkdSz4bh8zxLpqkZBuE/nX0WvWvn/wkm7xXpg/6bg/zr6AWvoMu+CXqehhvhZKKeKjFPFeidI6iiigDk/HRxYWw9ZD/KuAPXNd547I+yWg/wBtv5CuDNfK5n/vUvl+R5WK/isiaoXrQgspLn5s7UH8RpzWunp8rzkt9a5oU5NXMlF2Ofm/1v4CkFal3pYbMlrJ5gA+73rKHU5r9jwDX1aml0S/I8qrFxk7jhS0lLXYZBUsX3Jv9w1EKkT/AFc3+4aUvhY1ucnL/r3+tKKbJ/rn+tOUEnAGTXyNX45erP2LAf7tT/wr8iRQScDk1ZgISUBTk85NQZCDavXuakg/1o/GoO+J9G+Hf+ResP8Argn8qh8U6OmveGdQ01x/r4SF9mHKn8wKl8O/8i9Yf9cE/lWmeRXKfDTk41W10Z8qaYXSJoJBho2IrQq/4103/hH/AIg3sQXFteHz0Hb5uuP+BZrPreDuj7bCVVUpKSJYYWmYhSABySafHaSyXPkgcjqewHrS2ays7GMqFA+fd6etS70VGZ/4wNwzjeM8MvuKbNZTabSOt8DaxFolxcpNIDbSxMxfphowWwQfbdXmRun1XWrvUHB3TSNJyc4LHOK055DcLIsjE712kjr9frVGztBaxld24k5JrK3vXMYYZRrOr1dr/ImbOMZ4qE9TUz1A3WlI6QtuNQh/3v6V1Vof3sf+8K5S3OL6E/7ddTbH50+orwM0+Neh42ZfEvQ9Rsz+5FWc+oqpZH9wPpVnNfGvc8EXNJmkzRSGc547GfDsR9Jx/I1wVk2LmM+jD+dd/wCNxnwyT6TrXG6bpbvtmnfyk4Iz1r7TIH/svzf6H0eWTjHDPm7s9vBzGp9VH8qY3SliKmCM7/4Bz+FI6kDOcj1r3D5B7kbVExqRjUZoERsaiapDUTUARt1qNutSNUTUARt9ajPNSHmomPYUAMc9hULVI3WomoAbu9h+NFJiigCzfEDUrr185/5molp99/yE7r/rs/8A6EajFAEy1KtQrUqmgCValWoVqVaAOO1rMmtTKoyeAB+FVo4ym9HABYZDg5HFXdROzVrtxIOuCV6p/wDWrOaQuccAZyQOmfWvkK9lUlJ92eXO3M2OaZ5F2tjGc8DqaaKMYwexoFczbe5mLXH3HM7n/aNde3Ck+1chLzI31row/US3NrwWm7xdp3tIT+hr3gV4d4FXPi+x46Fj+hr29a+gy7+G/U9HDfCSg1IDUQqRTXoHQSUUCigDjPHZ/d2g92/pXEBdzBR3IFdr48P/AB5j/e/pXFhtrhvQg18pmP8AvUvl+SPKxP8AFZoXxZfJs4jt3cH6VVmays28pojIw+8TVq/zuhvIxuC8n6VTaS1+0NcmQMCD+7K85oe/9bCe5Wm227C9tCfLyBIlVdTjVLoOn3ZFDCrBVk06YMuDM2EX61W1Nx58cQOfKQKfrX6tgv4cPT9EeXV2ZUpaSjNehc5haev+qm/3DUdSLkwzYHOw0S2HHdHJsC07AckmpchBtU5Pc1HIQsjqvUnk/wBKFr5Gp8b9T9hwP+70/wDCvyJAKng/1oqBanh/1gqD0In0Z4c/5F3T/wDrgn8q1Ky/Dn/Iu6f/ANcE/lWpXKfCVf4kvVnlPxq0czaXZ6xGvz2snluR/dbp+oH515vaK91Gpjx93JJOAK+iPEulx614evdPfGJoioJ7Hsfzr5704vY2kts7qdkhGQOGPQqw6itIPWx9Bk+IfI6fVFkb4bc/8s5Ymz/vZqtNM8xBfAwMAAYApHkMhGSQo4AznAprqV4/I1oe9GNtXuNpppaQ1LKuRtULdambpUJrKRLZHEcXsH++K6m3PzL9apeGdIOoXV/cOv7uyspJ/wDgRGF/qfwq5bn5h9a8LNPiXoeJj5qVSy6HqFgf9GX6CrWapaec2if7oq3mvjJbs8UdmkzSUhNAFDX7dbrRXVhlVkVyPoa4SRmvtV+zbisMQy2O9ejyRrcQS27NhZFK59D2NcVJ4b1ex1h5ha+bBKuGZHFfVZHiaVOhKM5Ja9fkepgK8YRcZOz6HqVq0Zs4MDI8tcH8KeflYDqrVn2t7BBZQxN5m9Y1XAjPGBU7XsI8tPnz1+4ele4sZh3tNfejwZRd2PYbSR6GomqF9StyxP7zr/zzNRNqMH/TX/v2aX13Df8APxfehcsuxOxqNqgbUIP+mn/fs1Gb+H0k/wC/Zp/XcN/z8X3oOV9iZqiPNNS6ilbaCwJ/vKRSseMDpW0KkKivBpryE1bcYx9OlRNUjdaiPerERsajantUbUARk80UhPNFAFm/P/Eyu/8Ars//AKEajU1Jf/8AITu/+uz/APoRqJaAJlNSr1qBamHFAEq9M1OoGCp27gcZJ6VDHjvjk/Nk9qeGJ5J/GgDidUmaTUbgZBAkPO0An61VFPuzuvJz6uf50yvjKj5pNnkSd2x6tj3B6inEY5HIpg6U4HHuD1FZEiOcRsfY1yL8sfrXWzjEDkdNprlSoyWPT+ddOHW40dJ4AjJ8WWzdgrn9K9nU1498Pfn8VRnH3Ynx+lewA19Dl/8AC+Z6OH+AlX2qQVEpp4ruNyYU6owafmgDiPHZ/fWg/wBlj+tcYeldj46Obu2HpGT+tccelfJ5h/vM/wCuiPKxH8Rk0F9JbDZgOn909qR7+1B3LZjf6kCqzVXeso1JJWM1JkN1fTzXfmltpU/KB0WqxJJJJyT1Jok/1jUlfsmGSVKPojyZttu4oNOpoBJwOtOAJOB1rciwoGeBT87becDrsOTTSQo2jr3NIeLeb/cNKWqGt0co3+tf609aY3+tb604V8lU+N+p+wYL/d6fovyJVqaL/WCoBU8GDIMnHWpO+J9GeG/+Rc0//rgn8q0ywrM8OceHNP8A+uCfyrQwd1cp8LV/iS9WHOa+ffiBp7aR47n4CwXIEiAKAOev6/zr6GAwK8w+Muj+fo1rqka/PaybXIH8Lf8A16admdeW1fZ115nmGaUNxhvu/wAqiicSRK3qKfW59ne6FZSp5/OmmnBhja33f5U1xtNSwuRtUeAg3MMnsKmICjcw57CoAkk8qxoC0kjBVHqScCspENnqHgfSjB8Odb1F1/eXschBP9xVIH65NchAeRXsz6ammeAZrBBgQ2DJ9TsOa8WtjkCvEzRax9D5WNb2s5z7s9P0xs2cf+6KuZqhpZzYxf7gq7mvjJL3mc4tJmkJxSE0WEKTUiXLKu1xvHvUBOKbmtITlB3iBZN0q/ciAPqartM5Ykscng0wmmk1bqSluFhS59TTC59TSE0wkmkkA4ufU03cT3P1ppOaYzcYHSqSAkDkyw8nG8VpMayA37yP2cVqsa+oyJ/uprz/AEMKu4w1GaexqJjXumQxqiapTzUTY70ARnIJHQ96Kn6k8RMOxZucUUALfkf2nd/9dn/9CNRKaTUXxqt4P+m7/wDoRqASilcC6pqVWAHNU1lC/WnCcetHMgLoOO9PDcHmqa3CjjPFD3ChDz2qXNWFc4+VszSH1Y/zpAagNxHuPzDr60v2iP8Avivj2nc8losA04GqwuIv74p6zxYyXAH161PKxWJZjttpSfu7TketcvNycj7vb2rcvbuM2smHH3cDmuaN2inG4HPUDmumhF2Y4o7T4djHiNm9IG/mK9XEleQ+B7hLS/mupG2RmPYpbjJzXfrr9qf+Wq/nXu4OShSsz0KLShqdGJKeJK50a9bD/loKeNet+z11+1ibcyOiEnvTxIPWucGuwHndS/2/B/epe1j3DmXcy/HDbr23x0EX9TXJE1r+J9UiuL6Jw4wI8dfc1hNcRYyrjHfnpXzGM97ESaPLr61GOY1A9I1zF/fH51C9xF/fH51hGLMkis33zQKTcCc+tKOTgV+z0dKcfRHlNaijJPHWpM7hgfe7n1phYLwp+ppMj1rTcLC0r8W83+7S5D/7386jnYLbS8/wmhvRglqcw3+tb604VdGga1Komisg0bjcp8wDINH/AAj+uj/mHn/v4K+PqTXO/U/WMJiaUaEE5dF+RWFSp94VMNA13/oHn/vsVKuha4owLE5PBO8cVPOjrWLor7R9B+HOPDmng/8APun8q1OK80sPE2p2ljBbCwIESBB8/oKtDxbqR4Nlj/gVY6Hy08O3Ju56DmszxBpqaxoV7YuAfOiZR9e1ce3izVR/y4/+PVE3i3WO1hn/AIHRoKOHkmmmePWyvBJNayjEkLlSD7VYJrU1vRNVvdcm1K2sRGJzl49/fuRVL+w9cH/Lgf8AvsVopqx9VRxlPkXM9SvmnqwVf3nfoPT3qYaJrSjc1gSew3io20XXCSTYsSf9sUnNFvF0X9orykg8nOe/rXQeAdN/tTxjZhhmK3Jnf8On61ijRtaI2tYNt9d44roPC0ureG2uJP7O3SzYG7f0UVDlHuc2KxUHRlGD1Z7frDq2h365620n/oJrwG2OVX6V19x4v1eW2libT2w6Mp+b1GK4mGRoTtmjkjI/vKRXkZmublcTwaUPZppnqOkt/oEPP8Aq9urA0vU7VLCEGeMHaP4hV7+1bTGTcxf99ivjp05cz0INIMO/SmFuc9qzjq1oT/x8Rf8AfQpP7WtP+fiPH++KOR7WFc0C1NLVQOqWg5+0R49dwph1a0/5+I/++hR7OXYLmgWppNZx1a0/5+I/++hSHVrT/n4j/wC+hVKEuwXL5bim5PUGqH9qWp/5bx+/zCmNq1p0E8eP94Vag+wrmgzAjj8RUZaqB1W1ByLiP/voU06paEZE8fuNwq+RvoIvluV/3h/OtgtXK/2lbuQqyqWJGADmtv7QSK+hyT3YzT8jOorltjURYVAZyexphlJPFe9dGdiYnNNZgRgdf51C03GBURlouKxKSc0VD5oPUHPtRTuFhdUJ/ti9/wCu7/8AoRquCQMnr2qzqYC6vek9TcPgf8CNVhUcpAoJJ708ZpAKkAFHIKwgBpwXPBGRTgOKeFpezQrGdJoenyOWe0iYnnO3rTf+Ee0z/nyi/wC+a11HY9KkEYHJ6fzqfYQ7C5EY6+HdM6myix/u9aU+HtNY82UXHT5a2duaeEFHsIdhciMQeHNM/wCfKH/vmpY9Dso/uWsS/RAK2Qg9KeIx6UKjBdA5EZS6ZCBxEv5U4adH/cFa4jHpTxEPSn7KIciMb+zk/uClGnjP3K2liB7VJ5Q7Cn7KInAwjYZ4CcUn9nn+5XQCJfSniEelP2MOwuQ5WfQ4bnHm2qPjpuFQDwzag5Wwh/75rshCPSniEelHsafYXsziG8L2xHy6fD9NtQv4Wjx8umQn/gIrvxCBThAp6CqVGl/KL2R47d+HNfiuXW20x5Ys/KVdRx6cmojofiVRtXR5j6nen+Ne0iAUogX0r1Y5lUikjneBg2eJ/wBg+Jv+gNN/32n+NL/YPif/AKA03/faf417aIFz0pwgX0FV/alTsL6hA8RGgeJ/+gNN/wB/E/xqWPwx4kuX2TaY8UbfeZpFPH4GvavIX0FL5I9KTzOq1YpYCmnc4a20rUY41RoVAUAADtVxNNuz1jFdcIRS+SB2rgbj2O1XXU5ddNnA+4M08abLj7orphCPSjyR6VPu9irs5waa/wDdFPGnH+6K6HyR6UeUPSlZD5pGCNO45UUv9nf7Ire8oelJ5YpWRXMzD/s4f3R+VKNOUclB+Vbflik8sUuVBzMxv7OQ9VFH9nR/3BWwYxSFBS5UHOzI/s6P/nmKP7Pixjyx+VapQUhUUuRD52ZX9nQ/881/KkOm256wxn6qK1NlN2DqaXs0HOzK/siy72sP/fsUh0qy/wCfSD/v2K1CvNMK1Dow7BzMzP7Ksv8An0g/79ikOl2X/PpB/wB+xWkVphWl7Cn2Fcz/AOzbPGPskGPTyxTG0yz/AOfSD/v2K0CBTcY+lHsIdguZ502z/wCfSH/v2KadNsz/AMusP/fsVfZaY3tR7CHYLlFtPs+gtYcf7gqM6fZ/8+sP/fAq8aYaPYQ7BconT7T/AJ9of++BTPsNoOltF/3wKutUZo9hDsO5UFpbIcrBGp9kFOIA6CpjUZBPSmqUVsK5H17UxjjgVIxGMD/9dRNVciC4xjTDTmqNqdguNJopDRRYLlnVP+Qxe/8AXd//AEI1XFT6p/yGL3/r4k/9CNV1qiSUVItRKakBoAlFPFRg1IuOp6UASqO/apAexHFRBiaeKAJcYp4qNT2PSpBkd6AsSCniowaeDQFiUVIvNRKc08H0oFYlHp2pwqNTTwaB2JAPeniowaeDQKxIBTgKYDTweaLjsPApw4pgPpTgadwsPAp2KYDTgc0XCw7FOApgNODUXCw7FKKaDS5xRcB+KMU0Gl3UXAdRTQaXNFwFopu6jdRcBcUUm6k3e9FwFJppoJpCeKLgITSGkJpM0XADTTQTSE0rjA9KYTQSaYTQAE009KCfemE0ABphNKTUZNAATTCc0E5prEUAIWHTtUbfpSsaYTQAhNRk0rGoy1ACMajJpxNRk5NACE5NRsewpzN2FRk0AMJpjGnE1ETQAhNRsaUmmE0ANJopCaKALOqn/ic33/XxJ/6Earg1Nqp/4nV9/wBfEn/oRqsDQBODTwahBqVDxk9P50ATIeMnpTw2ah3ZNPDUCJwaeDUAapAaAJwakVux6VXU1IG96ALAOKetQo35U/d+VAEwb8qeDUINODUAThqeGqAN71IGoAmDU8GoA1SBj2oAmBpwaogeOKUNQBNmnA1CGpwagCcNTgfeoA1ODUAT7qUGoA3vT91AyXNLmoQ1Lu96BEufelzUWaN1AEu6jJqPJo3UDJM0ZqLcaNxoAlLU3NM3flSbqBEm6mlqYWpNxoGPLZpM1GWpNwxzQA/PemFiT1ppf3pC1ACls00mmk+9NLUALkUwtSFqaWoAUtTCc9KTNNZuw6UADN2HSmE0hb3phagAJphNBb3qMt70ALuxUbeooJpmTQAE5NRs3YUrnjjpURNAATUZagmmE0ABNRk0E0wmgBGNRlqG9qaTt7/N/KgAO0HDE59qKiJ5ooAt6sf+J1f/APXxJ/6Eaqg1Y1Y/8Tu//wCviT/0I1WXpk9KAJl6ZPSn78/Sot2TTg1AEwNSA1CGFPDUATqwxUgIqKKKSX7ik+9Wfsc4HQH8aAGg1IGqEhkbawIPoaeDQBOGqRW4quGp4egCcNTwagDU9WoAsA04GoA1PDc8UAWAacGA6GoN2BgU4NQBYViKduquGp4bFAE4anBqgzShqAJw3NO3cGoA3Snhjj0x+hoAmyO3T69aUNUAanBqAJ93tS7qg3U7dQBLupd1Q7qXdQBLuo3VFu9aN1AEu73oz71Fuo3UASbvekLVHvoAZugoAfuFJuppRxzimE0ASFqaWzTC1N3GgCQtxTS1RljSFjQA7dTS1MLU0sRQA4tTc5pu4mml/TpQA5m7Uwt69KYWppagBxJz1qNj70b+3UUxmoACajJoLUrNvxjJ749R7UAIo5UtnaeM0yUbWPYHoM9KdJL9OmBjoR9KrkigALYqMmgmmE0AIT70wmgmmE0ABNRk0E01jt+v8qABjt+v8qiJoJphNAC5FFR5ooAuat/yG9QJ6C5k/H5jVTdmp9ZOdcv/AGuZP/QjVQGgCcGng1CDTwaAJwas2kXnzhT90cmqYNaGmMBM47leKALTzSPL5FvhQvBI7U9YZQfkucv6ZqvbkhrmMcSHOPeohEYoBMSyybsAEUAXs/aUaORdsycj3qqDVsn/AE6Fh1KHdVEv85x0yaAJQakBquDUgNAE4ang1ADTwaAJwaeGqANTg1AE4anBqhDU4NQBOGpwNQBqcGoAsBqcGGcZquD+Xc1KzAfLjgdvX3oAlLjoe360BveodxJ5NLuoAnDUuag3U7dQBPmjPvUO40oagCbPvS7sVDuxRu9aAJt1G+oN1Ln3oAm3Um6os+9JuoAtRAMSzYwtG95idp2qKjiO6CQDrTAxa3wuSQeQKAJ/nAyj7vamOwdPMHBHDCoxmOSPBOW6igsAZx2x+tACZ96TcKi3Um+gCQt700tUZaml6AJCfemFqYWppagCQtx1phYUwtTS1ADiaaT70wtTS1ACk00mmk0Lyw3ZwfwzQAL8zdcEDih5QwJwQ/H4UkkoznHI6ccr7VAWoAVjUZNBNRk0AKTTCaC1MJoACajY0E00nb/vfyoAC236/wAqiLGgkUwkUABY0wk0E1GTQAuaKjJ5ooAuayf+J7qH/XzJ/wChGqgNWNaONe1H/r5k/wDQjVQGgCYGng1CDTwaAJwalhmaGVXXqKrg08GgDXLW12Q4k8qT8qXbBEwea4MxHRc5rJBqRTQBfN2zNI+MMw2j/ZFRA1AGp4NAE4anBqhBp6mgCcHnA60/NQBscD8TTg1AE4anA1CGpwagCcGng1XDU8MaAJwacp3HGcd6hQ5bpnAzg1JuAVcE/wB5TQBMH2jGWwCcEdDSZFQ7yx5OaUNQBYD4pdw6g1AD704NigCbdnvShqhz6Gl3UATb6duxUIbHWjfQBNv9aN1RbqN1AEu6l3VDvo3UATbj60m6ot3vRuoAnjmMbZ6g9akIjc7kk2H0qnupC1AFvfHFyG3vURlJTb6nJPrUO6k3UASFqbuqMtSbjQBIWpMk1FuzSF+w6UAPLelNLe9MLU0tQA8mmE00tTCxxQA8mmFqaWpVI2sW+7wMjqKAFVd+4lgoFDyHbyGBKgbT0psjlH4OHHyn0NQs+4kk5NAAW96Td2PSmFqaWzQArHBphNJuGMHpTWOO9ACE0wtQTTSdv+9/KgBS236/yqImgmmE0AITTCaUmoyaAAmmE0E0wmgBSaKjJ5ooAu60f+J9qP8A19Sf+hGqYNWdbP8AxUGpf9fUv/oZqmDQBMrc1MPn56Edarpz9B1NP39McAUATbgenFODVGDv5H3u49aUHNAEwanhqgBqQGgCUGpAagBqQc9OtAE6ENx37U/O3gde9QBscD8TT1bd169jQBKGpwNQ5wacGoAnDU4NUINPBoAlDVIrduxqANmn7sfWgCbJUgg8jvTvMLck5qAOOh5p2cUAShqcGqHdTs8UATBqduqDdTg3vQBMGxTs4GfyqENjnv6UBznmgCbdS7qiz78UZHrQBLupd1Q7vel3UAS7qN+Dmot1KGHU0AS54z2pN1Rb+c0bh1FAEm6jdURYUZoAfuo3VHupu6gCUtSZ3fWow2aQv2FADy3YU0mmls/WmbqAHk8U0tTd1NLGgBxamlqaWpuc0ASZ3cfrTN5jY7SRTWYYwKbvyME/jQAMxJJJyTTCaQmmlqAAmmk0hNNJoACabu7HpSE0hbbwOv8AKgBWOz61EWpd3GD0qNuDQAFqYWxQTUZNAClqYTQTTCaAF344PIPakYBBu656UhwoyevYVHvOTnkHrQAhY5ooKnPy8j1ooAta4f8AioNS/wCvqX/0M1UTn2A6mrOuH/iodS/6+pf/AEM1T35AA4AoAm39hwtKDUQNOBoAmU45qYHfyPvdx61XBpytzQBMGp4NRFg3PQ96cDmgCZTk8VJuAGAee5qENgYHXuaAaAJw1OBqENTw1AE4fI569jTgfeoA1OBoAnBp4b0qAE1IG28Dr/KgCbdt470bqhDU4GgCYNTg/Y9KgBp2786AJycUoaog/Y9KN1AE+6nBsDJ6+lQg7eT17Cjdk0ATbsn3pd1Q5pQaAJg+KXd+VQ7qUNj6UAS7qXdUOaM+tAEwbuaC+aiLZo3UASbqXeRyKi3UmaAJtwPI/L0pu6owxByKCR2oAkLUmcnrUYJNBfsOlADy/YdKbupm40hagB++guDz3qImk3UAP3UhaoyaTqeKAH5yaazgcCmlscD/APXTCxoAcWppam5ppagB+/sfwNRscHBppNIXyMH8KAFLUwtSE0hO3/e/lQApbb/vfyqMtSE0wmgBxamhhjB6U0mmE0AOfg1GTSl+MHkVGWoACaPujJ69hTd2DnGfSmFieSeaABmycmmE0hamk0ABbFFNzRQBd1048Ran/wBfcv8A6GapA1b10/8AFR6n/wBfcv8A6Gaog0ASg08GoQaeDQBMDTgaiBp65JwKAJgc/WpQcKQD83eoNwUYB57mgNigCYGnhqjB3jI+9/OgN70ATA08NUANPBoAm3U4HpUIPIA61IG28Dr3NAE27bwPvdz6UuahBpQaAJw1ODVAGpwagCYH3p26oQ1OD0ATBqkVgBlu9Vwccnr2FLuyeetAExPPJo3VGH4welGSDQBMGpd1Q7sUu6gCYNS7qh3UoPc9KAJgeMk8Um6ot+TRuoAmzRmod1G73oAm3Um6ot3vRuoAl3Umcmowc0hfsOlAExYbfl6d6buqMORQWHUflQA/dTS2aZupu6gCTdTS1MLUmSTQA8Ek0hfHA/8A101nGMDp60wtQA8tTS3vTC1NLUAPLU0mmFqaWoAcTTc0hNIWC9Dz/KgB+4Abf4vWoicEg9aaWo37uD17GgBCaaTSMcHmmE0AOJphNITTSaAAmkbgc9ewozt5PXsKjJycmgAJphNBNMJoACaaTQTTCaAAnmim7sUUAXtfP/FR6n/19y/+hmqINXNfP/FSap/19y/+hmqANAEwNOBqINThycDqaAJlJJwM1IW2jAPPc1Du28Dr3NANAEwNPBqEGng0ASg1IDv6fe/nUANOVqAJg1OB54qMHf0+96etODbOB17mgCbdt4HXuaAahDU4GgCYNTt1Qg04NQBMGpwaoQacDQBKGp4O3k9ewqIHHJHPYUbs96AJd3PWnBqh3U4NQBLupwcdD0qEGlDUATZwf60ZqMN2PSncDk9O2O9AEgPGT0/nQWyaiLZOTRuoAk3e9KGqPdRmgCXd70ZqLNGaAJN1KDmogSaC3YdKAJC+eB0pN3vTN2KTdQBIWpN2Oajz70m6gCUnIyPy9KYWpoYg5FGN3K/j7UAO6nFIzjGB0/nTCwAwOn86buoAfmmk00tTS1ADy1NJpu6mlqAHbqQtTM5pS2zj+L+VACltvHU/yqMmkzTN1ADiaaTSFqYTQBJu3DB69jUbEg4NNJo3Bhgn6GgBC1GdoyevpSH5Pvfe9PSoy3rQApbnrTC3NITTCaAFJppNITTSaAFJphNITSADq3T+dAB8x6Amims5J9PYUUAaHiD/AJGTVP8Ar7l/9DNZ46UUUAPFTW/+s/4CaKKQDe1OFFFMB608daKKAHDrSjrRRQBLD/rVob7zfWiigBR0p46CiigBe9OHU0UUAO709eooooAkm+/TR0oooAcKUUUUAKKTvRRQA7vUsn+rSiigBlFFFADhSUUUAHrQelFFAEi/6lqjoooAQ0CiigApKKKACnR9G+lFFAEVIelFFACdqaKKKAGmm9qKKAHJ/rBTH/1h+tFFADKaaKKAGnpTaKKAGmmj7w+tFFADrj/W/hUDUUUANNNPSiigBnamnrRRQAw9akf/AI94/qaKKAKzdaKKKAP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81350" y="1593388"/>
            <a:ext cx="35744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latin typeface="+mj-ea"/>
                <a:ea typeface="+mj-ea"/>
              </a:rPr>
              <a:t>HTML</a:t>
            </a:r>
            <a:r>
              <a:rPr lang="zh-CN" altLang="en-US" sz="6000" dirty="0" smtClean="0">
                <a:latin typeface="+mj-ea"/>
                <a:ea typeface="+mj-ea"/>
              </a:rPr>
              <a:t>结构</a:t>
            </a:r>
            <a:endParaRPr lang="zh-CN" altLang="en-US" sz="6000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96716" y="3084064"/>
            <a:ext cx="543600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14149A"/>
                </a:solidFill>
                <a:latin typeface="Segoe UI Black" panose="020B0A02040204020203" pitchFamily="34" charset="0"/>
                <a:cs typeface="Segoe UI Black" panose="020B0A02040204020203" pitchFamily="34" charset="0"/>
              </a:rPr>
              <a:t>超文本标记语言的结构包括“头”部分（英语：</a:t>
            </a:r>
            <a:r>
              <a:rPr lang="en-US" altLang="zh-CN" sz="2800" dirty="0">
                <a:solidFill>
                  <a:srgbClr val="14149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Head</a:t>
            </a:r>
            <a:r>
              <a:rPr lang="zh-CN" altLang="en-US" sz="2800" dirty="0">
                <a:solidFill>
                  <a:srgbClr val="14149A"/>
                </a:solidFill>
                <a:latin typeface="Segoe UI Black" panose="020B0A02040204020203" pitchFamily="34" charset="0"/>
                <a:cs typeface="Segoe UI Black" panose="020B0A02040204020203" pitchFamily="34" charset="0"/>
              </a:rPr>
              <a:t>）、和“主体”部分（英语：</a:t>
            </a:r>
            <a:r>
              <a:rPr lang="en-US" altLang="zh-CN" sz="2800" dirty="0">
                <a:solidFill>
                  <a:srgbClr val="14149A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Body</a:t>
            </a:r>
            <a:r>
              <a:rPr lang="zh-CN" altLang="en-US" sz="2800" dirty="0">
                <a:solidFill>
                  <a:srgbClr val="14149A"/>
                </a:solidFill>
                <a:latin typeface="Segoe UI Black" panose="020B0A02040204020203" pitchFamily="34" charset="0"/>
                <a:cs typeface="Segoe UI Black" panose="020B0A02040204020203" pitchFamily="34" charset="0"/>
              </a:rPr>
              <a:t>），其中</a:t>
            </a:r>
            <a:r>
              <a:rPr lang="zh-CN" altLang="en-US" sz="2800" b="1" dirty="0">
                <a:solidFill>
                  <a:srgbClr val="14149A"/>
                </a:solidFill>
                <a:latin typeface="Segoe UI Black" panose="020B0A02040204020203" pitchFamily="34" charset="0"/>
                <a:cs typeface="Segoe UI Black" panose="020B0A02040204020203" pitchFamily="34" charset="0"/>
              </a:rPr>
              <a:t>“头”</a:t>
            </a:r>
            <a:r>
              <a:rPr lang="zh-CN" altLang="en-US" sz="2800" dirty="0">
                <a:solidFill>
                  <a:srgbClr val="14149A"/>
                </a:solidFill>
                <a:latin typeface="Segoe UI Black" panose="020B0A02040204020203" pitchFamily="34" charset="0"/>
                <a:cs typeface="Segoe UI Black" panose="020B0A02040204020203" pitchFamily="34" charset="0"/>
              </a:rPr>
              <a:t>部提供关于网页的信息，“主体”部分提供网页的</a:t>
            </a:r>
            <a:r>
              <a:rPr lang="zh-CN" altLang="en-US" sz="2800" dirty="0">
                <a:solidFill>
                  <a:srgbClr val="14149A"/>
                </a:solidFill>
                <a:latin typeface="Segoe UI Black" panose="020B0A02040204020203" pitchFamily="34" charset="0"/>
                <a:cs typeface="Segoe UI Black" panose="020B0A02040204020203" pitchFamily="34" charset="0"/>
                <a:hlinkClick r:id="rId3"/>
              </a:rPr>
              <a:t>具体</a:t>
            </a:r>
            <a:r>
              <a:rPr lang="zh-CN" altLang="en-US" sz="2800" dirty="0">
                <a:solidFill>
                  <a:srgbClr val="14149A"/>
                </a:solidFill>
                <a:latin typeface="Segoe UI Black" panose="020B0A02040204020203" pitchFamily="34" charset="0"/>
                <a:cs typeface="Segoe UI Black" panose="020B0A02040204020203" pitchFamily="34" charset="0"/>
              </a:rPr>
              <a:t>内容</a:t>
            </a:r>
            <a:r>
              <a:rPr lang="zh-CN" altLang="en-US" dirty="0">
                <a:solidFill>
                  <a:srgbClr val="14149A"/>
                </a:solidFill>
                <a:latin typeface="Segoe UI Black" panose="020B0A02040204020203" pitchFamily="34" charset="0"/>
                <a:cs typeface="Segoe UI Black" panose="020B0A02040204020203" pitchFamily="34" charset="0"/>
              </a:rPr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643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232212" y="5039172"/>
            <a:ext cx="464423" cy="464423"/>
          </a:xfrm>
          <a:prstGeom prst="ellipse">
            <a:avLst/>
          </a:prstGeom>
          <a:solidFill>
            <a:srgbClr val="02A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32211" y="0"/>
            <a:ext cx="2679216" cy="914400"/>
            <a:chOff x="232211" y="0"/>
            <a:chExt cx="2679216" cy="914400"/>
          </a:xfrm>
        </p:grpSpPr>
        <p:sp>
          <p:nvSpPr>
            <p:cNvPr id="7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60757" y="251403"/>
              <a:ext cx="25506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#HTML#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utoShape 6" descr="data:image/jpeg;base64,/9j/4AAQSkZJRgABAQAAAQABAAD/2wBDAAgGBgcGBQgHBwcJCQgKDBQNDAsLDBkSEw8UHRofHh0aHBwgJC4nICIsIxwcKDcpLDAxNDQ0Hyc5PTgyPC4zNDL/2wBDAQkJCQwLDBgNDRgyIRwhMjIyMjIyMjIyMjIyMjIyMjIyMjIyMjIyMjIyMjIyMjIyMjIyMjIyMjIyMjIyMjIyMjL/wAARCAHx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T1sf8VBqX/X1L/wChmqYFX9bH/E/1H/r6l/8AQzVICgBQKcBSgU4CgAApwFKBTwKAACpFXA3Hp/OhV7npTwfXpQA3kmnYp2zH0pwFACAU4CnBacFoAQCnBaUCpFTuelACKnc9KXqadjNOC0ANC0oFPC0oFADQtOxTgtOAoAaF9acqZp4TNOx2HSgCPHYdKULUm3PTrRtoAZil20/bTgtAEe2jbUu2gL2oAj20balxjgUbaAIttG2pdtGygCLaKNtS7aMUARYpNtS7RS7cUARbdvUc00r3qbGeD+dNK4PSgCHbSYqbbSYoAh20hXFTFfamlaAISDRtwMn8qm24GT+VMI9aAISCTk03FTFaaVoAhIphX0FTlaaVoAhIphFTFaTbnk9KAIjH8uSeKjbJ+lTknP8ASmMvGR0/lQBARTCKmI4phFAERFMIqYimleKAICKaVNTbcmmtyMDpQBARTCKmIppFAEJFMIqUimkUAQlTRTyKKANLWh/xPtR/6+pP/QjVMCr2sj/ifah/18yf+hGqgWgAAqQCkAp4FAABUqqAMnp/OhEwMnp/Onck0AJ1OTTwKAKeBQAqccHpTtuPpQq1IOOMZFADQKeFp23HuKeq9z0oAaF7npTsZp2M04CgBoWngUoWnhaAGhacFpwWnAUANC04Ln2p4WnY4wBQAzHYdKXbT8UoWgBu2nbc8jrTtppQtADAtLtqXbnnvQFz0oAj2807bin4wKNtADNtG2pNtG2gCPbRtqXbSbfagCPbRtxUm2l2469aAItuOaQrUu3mk20ARbaTHY1NtpNtAEJSm7anxximlcUAQlaNuOT+FTbMcmmEZNAEJGabtqYrTStAEJWmlamK00rQBCVppHFTFabt9elAEO3jJ6UwjJ9qnYZphFAEBFNPBqYrTSKAIigxkdKiIqxjHSmMueQP/rUAQEUzbk+1T7M/SmP6DpQBC/IwOlRkVOVqMrQBCRTCKmIphFAERFRkVMRTSuenWgCEjNFS4VeCCT7UUAX9ZH/E91D/AK+ZP/QjVQCrusD/AInmof8AXzJ/6EaqgUAAFSog6t0/nQqgDJ/L1p2SetACsDnn8KUCnKOx6fyp23FAABTwOaAKeBntQAAU8Cl2FeCMfWp449jgyJwRxu6Z96AI4wO/T0p5HPt2pSgVsAg/SlAOMdqAEC04DFOApwFACBaeFpwWnBaAGgU9VzTlXNO29h0oATbkcdKAtPAxTtv5UAMC07bTwtKFoAbilC0/bS7aAGheeBTtvHHXvTgOMU4LQBEFpcVJtzS4oAj20be1SbaXbQBFijFS4pduPrQBGF9etN289DUuKNoPWgCLbSYqXbijFAEO2k21NtpNvPSgCHbRjjnrU20AEEDPbNMK/jQBCV5560hWpiDTStAEG32pCtTFeKaVoAhIppWpitJs9elAEGzuelNZec9u1TMM00jAx2oArkU0ipiKYRQBCRTCKnIphFAEBHFIBznt3qUj2phBxjtQBG4yPl+76VCy1Y6VGRQBARTSKmK1GRQBCVphFTkUwrk8UAQFc9KCoAIB+bvUjDaMDr3NRmgCLFFS5U8kHPtRQBe1cf8AE8v/APr5k/8AQjVZV4yenp61c1ZR/bV+zdPtMmPf5jVXqeaAF6mnAUAU8CgBQKkXjg9KQCngUAG3mpY/lYHGaaBViFSCxHDjkCgByj94CR93+EjnHrQ7Ek8gk8Ej+L0pWcMOAQSck5pAKAACnheKAKkC0ANAp4HpSgU8CgBAKeFpQKeBQAmOOKcFpQKeBQA0LTgKcBTgtACKhY4UEmphav3IFSn9zGET7x70CFR/rJCGPagCJoXQZYceopu2rOGixubdGaY8e1yB06igCILTgtP20oWgCPbTttSbaNtAEe2l21JtpduOtAEW3H1o21JtpdooAi20m2pttJt9qAIsZ60m2pttJtoAh29sUoGMn8M+lSAYGR+NIVHp2oAhI9OB6UhXmpttN20AQlaaVqbbSEUAQle9MK1OVppFAEO2mEZqYimkUAQFaaVqcimFaAICKEgeU/KvHrUyR75FX1NTyljIIIvlwOcUAVjYyY+8ufSqssLxHDrj3q8YIw20znf9aPm3eRPghvutQBmEVGRVmRCrFT1BxURFAEBFMIqcioyKAISKjK1ORmmFc8UAQEZ4pG+Xgde5qZht4HXuaiIoAhIphFSkUwigCEiinmigDQ1cE63fE/8APxJ/6EarAVb1Yf8AE6vv+viT/wBCNVwKAFAp4WkUVIBQAoFPC0gFWI4soWyd2cAAd/egB0UZRssnP8O7gE05nJPBP1PX6UjtksMYJPzc5FAFAAFx1p4WlUdj/wDqp+3BoAAKeBQBUgWgBAKeq0qrTwOw6UAIBzTwtKBTgKAEAp4FKFp4WgBAtOA6H3pQKeBQBLKMSo/akMe6Us33DznNORxt2OMjsaXy4f75PtQA1R/o7A8jPFK68qPRRTid2ABhR29aMEkk8k0AR7acFp4XvS7aAGbaXbUgWlxjtQBHtAo2+1SBaXb7UARbaNtS7aNtAEW2jFS7aTaKAIitGMZ4wakx0xz7e1JtBHT6UARbaNtSlaQigCErSFam2+1N20AQkU0rUxFIV79qAICtN21MVppFAEJWmFanK0wigCArTSvFTFaYVoASDidc+4p2Nl25bjcODUZGOR1qbzI5UAmGCO4oAqtBtjdpMg/wnPWnupKW2fvZp5S2TneX9BULzM0m/ABxhfagCC4+adyPWoCtTEUwigCArUZFWCKjK+lAEBU5ppGOB17mp2AA4/E1ERQBCR7VGRUxFMK0AQEUwipitRkUARYopxHNFAGhqo/4nN9/18Sf+hGqwFW9UH/E4vv+viT/ANCNV1FACgVIBikA5qVVyPm/CgCSKPcoBGdzYGByp9aeWO8sCQx+9g8E1Gu5ScEj6GnqKAFAp4FIBUoFAABUijjBpFFSAUAAXBqQLQo7Hp/Kn47dqAEA/KngUAVIq0AAWnAU4LTgKAEAp4FKBT1HagBoXnpT9tO24/GnBaAG7acBTgtOC0ANC07bTwtLtoAaFNLtp4U0u3AoAZil208LS4oAj20u31qTbRtoAZijAp+2l20ARbabj0+tT7aTbQBEF9qTbU22k20ARYFNK1NikK0AQ7aaRUxWk2+tAEJX1ppXNTEZppWgCAjmmkVMVppWgCBh7U0ip8UwrQBAV5ppFT7c0xhQBXIppFTFaYVoAgIpjCpyKjIoAgIphFTstMx2xQBAQaYeOKnZdo4/OomWgCBhTCKmIphFAEBqMipyKjYUAQlTjNR7ecZxU/IPFNdRgkde49KAFaJGdtySAg4OxeD70VH5kg4Dtj60UAXNUH/E4vf+vh//AEI1XAq1qY/4m97/ANd3/wDQjUKr3PSgBVHc9KkHNNHJqQCgB6jdwfzpwHOKQCpFGeD+dACqKeBSAEVIooAAKlVaFWngZ+lAAB6dKkUdqQCpAtAAFp4FKB2p4FAABTwtKBTlWgAVafjFKBgU4LQAAU4LShaeB2oAaBTgtOC04CgBoHFOApwWnhaAGbeaULzTwtKBQA3bS7aeF9qXbQBHtpdtPC4pcUAR4oxUm2jb7UAMx7UhWpMUYoAi20hWpStJtoAi20m3ipdtJigCLbTSKmK0wigCIrTStSkUhFAEJWmFamK00rQBAVppXNTlajYdu1AERHHFRkdqnIqMigCBlxTSKmIpjLQBARTCKmNMIPpQBCVpjDA4qZuBgVERQBEePpUbD8qlYUwjFAEDCoyKnIqMigCAimFamIppG36/yoAgPyj3qM5ByKlIqNhQBGVDHIOPailI5ooAv6io/te9J6ee/wD6Ear9as6nzq15/wBd3/8AQjUCigByipAOKaoqQCgByipAKRRUgFADlAPX86kVOaaq1KORigAHp2qQCkAqQLQAqingUgFSAUAKBTwKAKeq0AKBmngYoA7U8LQABaeFpQKcBQAAU4ClAp4WgBNtOC07FOAoAQClAp2KcFNADQOKXbTgvFOxQA0LShafigCgBuKTFSUUAN20badRQA0ikxT6KAI9tJtqWkxQBERSFealIpCKAIStNK1MVpuKAIStJipStNIoAhIphWpyKYRQBCR+VMZamxTCKAISKYRUxFMIoAgIphFTkVGRQBAy01hgYFTkY4/WomGKAICKjIqdhUZFAELComFTkVGwoAgIphWpmHNMIx9f5UAQkbfr/KoiOamYVGRQBCwqIip2FRkUAQkUU4g5ooAvaiP+Jtef9d3/APQjUCirGoj/AImt5/13f/0I1CooAcoqVRTAKlUUAOUVIq5pFXNSAenSgBw9O1PUc0gFSKKAHKM8GngYNIBUq89aABRUgFIBT1FADlWpAMdKQDHSngUAKBUgFIBTwKAACngUAVIBQAAU4LSgU8DFACAU4ClAp4WgBu2nAU7FLQAgFLRRQAUUUUAFFFFABRRRQAUUUUAFFFFABRiiigBCKaVp9FAEJFIRUpFNIoAhIppFSkUzFAEJFNIqYioyKAISKYVqcioyKAICKYeKnZajIoAgIphHY1MwqNhQBCy4qNhxU55GDUbLQBAwqMipiKYwx9aAIWGPrULCp2FRMKAIiKiIqZhio2FAEJFRn6VMwqNqAIfwop5Q+w+tFAFzUf8AkKXn/Xd//QjUKip9Q/5Cl5/12f8A9CNRAUAOAqVRmmoMmpB6DpQA8dMAcU9RTQKlUUAOUVIopqipFFADlFSAUgFSKKAHKM8VIBgYFNXpUgoAVRUiikUU8CgBwFPApAKeBQBwepfEc2OpXFpHpqyLC5Tc0pBOPwquPilJ/wBAqP8A7/H/AAritaO7XL4/9N2/nVT7n+9/KvpoYDD8qvH8WfPSxtfmdpfkeiH4oyIBnSUye3nH/Cl/4Wo//QJT/v8An/CvO1bs2SD+lKV2nH5H1q1l2G/l/FkPHYj+b8j0UfFR/wDoEr/3+P8AhTh8VW/6BK/9/v8A61ec0uKf9nYb+X8WL6/iP5vwR6OPiqe+kj/v9/8AWpf+FqH/AKBI/wC/3/1q84pQM0/7Nwv8v4v/ADD6/iP5vwR6OPip66T/AORv/rVIfigqqGOlHB6fvv8A61eeXFr5DYV9+PvEDGDnFRgkEk856+9JZdhWrqP4sbx+ITs5fgj0YfFJP+gU3/f7/wCtR/wtJP8AoFN/3+/+tXnJAzweKKf9mYX+X8X/AJk/2hiP5vwR6QPijF30p/8Av8P8KX/haMP/AEC3/wC/w/wrzal60f2Xhf5fxf8AmH9o4j+b8Eek/wDC0If+gVJ/3+H+FH/C0IP+gVJ/3+H+FecUqrnk8LR/ZmF/l/Fh/aOJ/m/BHpA+J0BBJ0uUD/rsP8KB8TrckD+zJf8Av6P8K83JJPsOgpU++PrR/ZeF/l/Fj/tHEfzfgj3HQ9aj1uza4jiaIq5RkYg4OM9fxrUrkfAX/IMu/wDrv/7KK66vm8TTVOrKEdke9hpudKMpbsKKKKwNwooooAKQilooAjIphFTEVVu7yG0C+aeWOFA5JqKlSNOLnN2SBK44imEVW/tOE/8ALOX/AL5pv9pQ/wDPOX/viuT+08H/AM/F95XJLsTlaYemKhbUof8AnnL/AN8Uz+0IWIGyUfVKazLCP/l4vvDkl2JSKjIqbggEdDTGFdpJCRUZFTEVGRQBCwqMj1qYjnFRsOTg8etAETDb9ahIqc+/SomFAELCo2HFTMKjIoAhYVEwqZhUbCgCFhTCMcnr2FTEYGSKibk5NAELZzRTiOaKALmoD/iaXf8A12f/ANCNRIM1PfrnVLv/AK7P/wChGol54HAoAeMdBUi9KYoqRRQA9RUiimqKmjQu4Ud6AFWpQpHUGpCyQDai5YdazW8QSJkmzZlHuKyq16dL43YmU4x3NIVIBWQNft5oGligfcv3kzzUK+Kbf/n3k/MVg8fhlvIh1qa6nQqKkArnh4ptx/ywk/MVZtvEtlLKiSBoQx2hm6Zpxx+Gk+VTBVqbdrm4BUgFNUA9KkArrNRyin9AaRRTm+430NAHgWpnGq3bfxGZvw5qnU96d2oXJ9ZW/nUIr7SC0R8lJ6igU9TxtPT+VNpwFWQKV2n+tHagE4x2pyIXdUXqxwKrYRbMcRthsUM5HGDzmpFWKGBQFViw3EuOH45UHsRQqQ7QEKxlCS5zzkdMe1VZJGkOSMA8kDpn1rJLm0NG7ajpJncbN7mMH5Qx/nUWKXFLitkrbGTdxMUuKXFLTsIQClopyrnk8LTAFUdT0oJLfTsKUncfYdBRRYBMU5Pvj60lOQfOPrQB6r4C/wCQXdf9d/8A2UV1hYCuT8Cf8gu5HT9//wCyiupz6CvjMZ/vE/U+qwf8CPoP3D1pc1Hk9xSg/lXMdI+iiigAooooAjnmS3heWRgqIMsT2FefnVpNV1uSY5EariNfQZ/nWx44upIrOCBWIWViWHqB/wDrrk9Fb/TH/wBz+or5fPMTKTdBbLc6KUbLmOzVsgUpOPrUa/dH0p1fKo1DNCf6xfrSUqffX61SA0IObdM+mKUikth/o6+2f5mnt9K/SMK70IPyX5HHLdkDCoiOanYVGw5yDXQIibrgdvzz61E2T1qYio2FAELCo2qZhUTCgCFh6VGwqZhUbCgCBhTCMDNTMMDJqJuaAIX5PNRMKmYVGwoAhopxHPSigC5qH/ISuvTzn/8AQjUS1Lfj/iZ3f/XZ/wD0I1GKAHrUq0xakUUASKM1atB+8Priqy1NC3luG7d6AHs2y3uZMfMqE1w8dxdhPtXmbk3YIJrubxG+yyywEElDwa477PPKALjy4YVOSF714uaXc4pdjkxN7olACalEy8LMp3CstxiRwOgJq615GZnlU/cXZGP61QFeLWaeiOSTHCodQbFiv+/U1VdTbFrGP9qsofEZnQ+F/Fv2fZZai5MXRJT/AA+x9q9DQhlDKQQRkEd68IU1694OLv4YtDISTgjn0ycV9FluJnN+ylrY78NUb91m8BTmUmNgOpBxQBTwK9c6z551mN9M1e5tryKRJVcn2IJ4I9qo/bYB2evbvGng6HxPpxMYCX8QJhk9f9k+xrwO6tp7G6ltrmJopomKujDkGvco5hOcfM8Kvg1Tl5F/7dB/t07+0Lf/AG6xyaWKOSeQRxqWY9BW312ojn9hE2FvoGcKN2ScVdkuLGGPG98qcNIP4W9CPT3rGjEcURjkEHmIxEokOGx22mqFzcNM+4kkAYBI5I7Z9TU/Xaj6lKhBHUvOly/mpjawHPrSVR0dg1ku7PDEfStErtNetRlzQTOKorSaEApaKWtiAxShSSAOc0Cp7Zf3m89FBP1OKG7IChNe2tvIVlc5U4O0d/So/wC17Vu7Y7DFc3dytJcOx/vHj0pgc1w/WJXPRjhIWR0/9qWvq35Uv9p2v95vyrmg9PD0fWJD+qQOj/tO1/vN+VKNUtgQctx7Vzu40oel9ZkL6pA9++HkwufDstyqkLJO2M+wArren51wvhPxR4f0rw5p9g+oIkqxjzAY2ADnk849TXcRyJNGskTB0YZDLyCK+YxEnKrKT6s+ihhqmHpxjOLXqrDh+lHc0Y9aADn+dYgPFLRRQAUUUUAcV4/4SyPu4/lXMaKf9OP+4f5iun+IP+osT/tP/IVy2in/AImA/wBw18fnC/fz+X5HXT+BHboPkH0pcUkf3F+lPr5woZSr98fWlIpB94VQGlbD9x/wJv5mnMKzD4g0uzlltbi7CTRks67GOAeRyBipLDWtN1ZiLG7jmZRkgAggeuCK/R8Dd4Wm/wC6vyMJ0aivLldu9i0etMIqYrimHpXUYkDCo2FTMKjYcUAQsKiYVMwqJqAImHNRkYGTUxGOtRNQBC3NRN1qY9aiYUAQtUbVM3WojQBEaKUjmigC3f8A/ITuv+uz/wDoRqMCpb7/AJCV1/12f+ZqNaAHrUyiol61Moz0oAeoqRRTAAOBUq9KAK+ou0em3DKxUhDyK4dpZJCPMkZvqc12usnbpFwfVa4gda+dziT9sl5HBin7yHCnYpopw614zOUUVS1U4hiHuavgZHHX0rP1Y7Fhz97nA9KumveEUE+Tk/e7D0r1/wAHLjwtY+pUn9TXjgNe0+E12+F9PH/TIGvbyv8Aiv0OzC/EzaAqQCmipBXuncOArn9b8FaH4gulub60JnA2+ZG5Qke+OtdDRTTa1QpRUlZo871j4aeGrPSrm4iguA8aEqfPY4P0rz8aLa2qhkTMi53Zc4dDxx7V7d4lbZ4evWwD+7PB7815BM4k2gKFVRhR1968nMcXVp1Eoya07nnYqMYSXKjHudPt58DymVQSeHJJJ7k96qHR7XH3X/76raYVCwrgWOxH87+85L3KlvbJbQKkYIGSeTmrKkY2t09fSkYYVPxor9PymTlgaUpO7sebV+NikEcUopVIxhun8qdsxy3T+deiZiKoxk/dqaAlnbsNhwPSoSdx9vSprYfM/wDuGk9hdTjPIWSRyxP3j0pwtIv9r86kHDN9acDXy9WrP2jSZ+r5dl+FeFpuUE20n95GLSL/AGvzpwtY/wDa/OpBTlIB5GRUe1n3O7+zcH/z6X3DBaRerfnT1tIgQfm/OphH3B+X1peM8Zx70e1n3NI5Zgv+fS+4lWRh3r2b4eamL3QBAx/eQNt6/wAJ6f1rxYdK7f4ban9l1z7M7YSddv49q56iuh5rR9thZW3Wv3f8A9jAApaQHIpa5z4kKKKKACkJwMmlrnfG+q/2R4VvLhW2ysvlxn3bj+WaaVy6dN1JqC3ZxfivxTBrOsHT7TDQ2YJMoP3nPBx7CqmiH/iZL/umuN0Fv9IlJ6suf1rrtFP/ABNI/of5V8nnUUsRO3ZfkerjKEaE/Zw2SO/j/wBWv0p1Ni/1a/SnGvlzkCkA+b0pev1pPYjIrSFr67AcB4vka28RzMAGSREyu7BBAq74CnMmuyEgDMDAAdAARWb45XHiVif4oUP86teAGxr4HrE4/Sv0bLmnhIW7I+jnFPLW+vKemsKjYVKwqM10nx5EwzUTelTMKibnrQBE1REcc1MwxUTUARNzUTVM1RNQBC1RsKlaom4oAiaomFTHn/Go2XjJ6UAQ0Up60UAW77/kJXX/AF2f+ZqIVNff8hK6/wCuz/zNRJzQBItTKccCo144qRetAEqinrTF61KB3oAz9eONHm98fzrixXY+Ijt0hh6sK44da+ZzZ/7R8kefivjHCnDrTRUg+Q8/e/lXlHMOHyc/xfyrM1f5jFg84OR61o1k6ucTRY6ha0pfEIog17h4aTb4b08f9MF/lXh/DKW6HuK920Fdug2K+kCfyr3MqX7yXodmE3ZpCpBTAKkAr2zuFooooAxvFP8AyLl4M4yoH6ivImUjIPWvW/Fn/IuXX0H8xXlJwRtP4Gvnc1f79en6s83GfGvQqsKhYVZdSCQagYVwRZyEMnRPxpBSyj/V/Q/zpUXqT93+dfrmUaYCl/hR5lX42Kq9zwP50u7PDdO3tTSdx9uwpa9GxncCCDU9v95/9w1CDxg9P5VNbjDPn+4aUtmByTD9431pQOaG/wBY31pRXylX+JL1P2LLv90p/wCFfkOAqRE3ewHU01F3H0A6n0qQtngDCioO9Dww+6B8np/WlKbcHOVPQ0xakVscEZXuKDWICrmmXTWWowzocFGBqoV24PUHoaAcEEVLNLJqzPpGxuUu7KG4Q5WRAw/GrFcd8PNSF7oPkM2Xt229ex5FdjXK1ZnwGJoujWlTfRhRRRSMAryX4waoS9lpaN0zM4/QV6yxwpr508Zan/a/i69uQ+6NXKJ7BeKuG9z1smo8+I5/5SropxfSKOgjx+tddorf8TSH8f5VxujHGouP+mf9RXXaQ2NUg+p/lXyeb61pPyOvNF++foeiwn90v0p9Rwf6pal6fWvlUeWJ0+tHX60UhqkwPPvHi41+I/3oB/M0/wABnHiOL3Rx+lP8fLu1e1YfeMH581B4HbHia199w/8AHTX6HlLvgqfofSx1yx/4WersKjapTUbCu4+NImqJhxUx96ibrQBE3PWomFTNUTdKAImqJu9St1qNutAELVE1TNUTDvQBGR3NRE54PTt7VK9RNQBGRzzRRuI6UUAWr7/kJXX/AF2f+Zpg4HFPvf8AkI3X/XZ/5mo1oAkWplqIVKtAEi1KvB4qJamWgDI8TkDTFHrIK5EV1Xik4soR6yf0rmANq57/AMq+XzR3xL+R52J/iCj5QD/F29qB1pvWnCvMZzjqx9YP+koP9itiq91ZRXm0uSrKMAiqhJRd2SzAB4r37SV2aTZj0hT+VeLjRo/+e7f9813lv4zlt7eOIWaEIoXJc84/CvVwGMo0XJze504apGF+Y7sVJXD/APCcSgc2UefTzD/hR/wnc3/PlH/38P8AhXp/2rhf5vwZ1fWqXc7iiuG/4Tyb/nxT/v4f8KT/AIT2b/nxT/v4f8KP7Uwv834MPrVLubni9seHZ/cqP1rytq6TWvFFzq9sLdokiizuIBJJrnWFeJj8RCvW5obWOHEVFOd4kbcjB/A1WcVZeoggIJbj09654sxRWkUfIT0x+fNMyWPt2HpT7gnegPGF6elRiv2DKl/sNL/CvyPLq/GxwpaTtS16Jkwqxan/AFgPTYfwqCprf/lp/uGpn8LGtzk5B++b60qjJAzj3odS0z46A5NItfJ1X+8l6s/Ysv8A91p/4V+RKWH3V4UfrUkS75FXPU1EBU9txMpqLnoRRTsr9Lwy7RtMblSM+lXRWRcabJ4d8UyWbsTFcxrNGx7hhkf4VrA8ZqIS5lqThavtYXJFbHB5B6iggA8HIpuaUcnA61R1I7j4b6n9l1r7KzYS4XZ+I5H9a9iFfOmm3Taffwzxn5kYNkexzivoOyuVu7OK4Q5WRAw/GueotT5bPaPLVjVXX80WKKKKg8IxvFOprpHhu+uyQGSIhf8AePAr5tjJYvIxyWPNet/GPVfJ02z01G+aZzI4/wBkdP1ryZF2oB7VW0T6vJKPJQ539p/kXNHONTPvGf6V12lH/iZwf71cfpJ/4mg90NdhpjBNRg/vFxz6V8vmy/ev0MM1X735Ho8HEK+tSVDbH9ytTV8kzyApDS03NNAcN8QRjUbEj/nif5iqng1wfElkTw2/H14NXviEMXGnt6xsP1FZXhFtviSwP/TUV+g5M74Gn8/zZ9NQXNlr9JfqextUZqVulRNXonxhE1RtUpqJqAIjUbVI1RsKAImqJu9StUZHFAER96iY5qVqiNAETVEalaomoAjOc0Up60UAWb7/AJCV1/12f+ZqNakvv+Qjdf8AXZ/5mo1oAlWpRUS1KvWgCVakXpUYqVeOtAGF4pbbBb+u4n9K5gMQ2a6HxW3NsPqa50da+UzJ3xMvl+R5uI/iMeQMZHT+VGaQEg8U4jjI6dx6VwMwHClpop1SSFPA2gE9ewpANoyevYUDJOTQ9AF560hpaQ0AJTadSUEjDTDUhFNA4yen86pARFepPSq8hJ/oKsSHJ9qgetUxorzYZkB67eDUfIODTp/vr/u0A7gAeD2NfseWaYKl/hX5Hl1PjYgpaTBHBFLXeZMWp7cZ8z02HJqADPsO5qeE/LKBwAhqZ/Cxrc5KdsysF4UGhaSX/XP9aB0r5Kr/ABJerP2PL/8Adaf+FfkSip7c/vh+P8qrjpU9v/rl/GoPRgdL8VNHK+GvDviCFPmgjWCUj0Iyv9a5eCQSwq46MM17fqOiL4g+Gb6djLy2amP/AHwMr+orwHQ5Ga2MDA+ZExUisKbtKx4+U1rylB92ai5JwKeTt4HXuaTITgHnuaQVse6tR8b7CO464r2r4faiLvw8sBbLW7FB/u9RXiddz8NNT+y659ldsJcIV5/vDkfpms6i0PPzah7XCytutf6+R7DQelIDkVn65fppei3d65wsMTP+lYnxcYuTSR4T8Q9T/tbxtcIrZjt8Qrj26/rXP8k49aiike6uprmTJeRiSfUk5NTk+XkD73c+lVLY+9oU1SpqC6Il00iPVEA5Yq2T6V1enNjULf8A3xXH6ecapH9D/KuusDi9gP8Atj+dfNZsv3nyPIzRfvPkemWv+pFTZqvbH9yKmr488VC5oopM00BxvxDX5dNb2cfyrE8LkJr9izf89lwPxroPiAALTTnIzhmAH4VzHh98a5ZsT/y2T+dffZG/9ih8/wA2fTYL3sBbyf6ntzdajYZqRupqNq9Q+MIjUTVKaiagCNqibpUrdKjPv0oAiPT2qJjUrc1EaAImqI9alNRN1oAiao2qRqjagCM9aKD1ooAs3v8AyErr/rs/8zUa0++/5CV1/wBdn/maYtAEoqVetRCpk460ASDipRUQHGakWgDmvFR/0i3H+yawB1rb8UH/AE+Iekf9axB1r5HHO+Jn6nl1vjY4U5Tg5popygk4AyfQVxmQ/HGR0/lTgpAzgk9hTVbac965zVtRnN3IqSuqKcYU4xV06bm9Atc6XY5PIP5UoVv7p/KuMivbqWRUjuJGZiAFyck12kHgPxTLGrtJBHkZ2tccj8hXRHA1J/DqUqcpbINjf3T+VGxv7p/Kpx8P/E//AD3tv/Ag/wCFOHw/8Tf897f/AL/n/Cr/ALOrdh+wqdir5b/3TSFG/un8qu/8K/8AEv8Az2t/+/5/woHw/wDEmfmngx7Tn/Cl/Z1fsL2FTsUNuOWBA/nTG5P9K0rnw/q2kW27UWiZGOIwkm4g/lWaa5qlOVKXJIzlFxdmROKgerD1A4oiJFOc/vR/uimilm/1v4CkFfs2XK2EpL+6vyPKqfGx4IYYPUdDQFOTnjHX2pFGfYDqafuDgL0x0/8Ar12EjSc8DgCpofuy/wDXM1D0ODUsX3Jf9w0pfCxLc5KU/v2+tKKbJ/r3+tKtfI1f4kvVn7Hl/wDutP8Awr8iUVPbn98v41XFT2wJnUCoPRifRfh8f8U9Yf8AXBP5V8/eMNNHhz4i6haxptguz58Z7YbnA/HIr6C8Pf8AIv2A/wCmC/yrzX44aKWsNO16Ff3lrJ5MpH91uV/JgR/wKuZOzufJYKr7PFvzbPPx0pQaigkEsSuOjDNS10n2Kd1cWremXj2OoQ3Mf34nDj3IOf8AEfjVOhWKsCOoNSymlJWZ9LWk6XNpFPEcxyIHU+oIyK8++MGrG08NR2CN+8vJQCP9leT/AErX+HepC88MiBmzJaOYuvO3qv6HH4V5j8U9a/tDxn9hjO5LVBEfZjyce/SsOp8fg8I445wf2W/+B+hytsvk26j+M8k+lB71KybVGOV7GoCaJn1q0Q+xONTi/H+VdbYn/SoT/tj+dchaHGpQ/U/yrrLJv38X+8P5189mq/eL0/zPFzP4/ken2v8AqBU9VrQ/uRVjNfGvc8NC0dOtHTn9KTrzVJAcp8QRnTLBv+mrD9K5DRm26pbH/pqv867Hx+M6JaH0n/oa4nTDi+gPo6/zr7jIXfCL1f5n0+W64O3qe9N1NRNUjHjNRtXsHxZGajantUbepoAjb36VExqVuTmom5oAiao2qRqiY0ARtUTVK1RGgCNqiIzUhGaYxHT9aAIy2DwKKQ8GigCxff8AISuv+uz/AMzTFp99/wAhK6/67P8AzNMX5frQBKvHXrUinmohUgoAmU4NSj1qFalU0Acn4mbOqAekYrJRS7hR1NaXiFg2rv7KKzogxlUJjd2r4/Fa4ifqzy6ms2SNC6uFHzE9MVYjU2zsd+WAw2Oq+49abna5YkblOA38PTkVC77+BnaPug9vas3aOqJ0QsjK0mUBwfXvXGagSb6bB/iIrse4rjbzm7lP+0avD7tkdSz4bh8zxLpqkZBuE/nX0WvWvn/wkm7xXpg/6bg/zr6AWvoMu+CXqehhvhZKKeKjFPFeidI6iiigDk/HRxYWw9ZD/KuAPXNd547I+yWg/wBtv5CuDNfK5n/vUvl+R5WK/isiaoXrQgspLn5s7UH8RpzWunp8rzkt9a5oU5NXMlF2Ofm/1v4CkFal3pYbMlrJ5gA+73rKHU5r9jwDX1aml0S/I8qrFxk7jhS0lLXYZBUsX3Jv9w1EKkT/AFc3+4aUvhY1ucnL/r3+tKKbJ/rn+tOUEnAGTXyNX45erP2LAf7tT/wr8iRQScDk1ZgISUBTk85NQZCDavXuakg/1o/GoO+J9G+Hf+ResP8Argn8qh8U6OmveGdQ01x/r4SF9mHKn8wKl8O/8i9Yf9cE/lWmeRXKfDTk41W10Z8qaYXSJoJBho2IrQq/4103/hH/AIg3sQXFteHz0Hb5uuP+BZrPreDuj7bCVVUpKSJYYWmYhSABySafHaSyXPkgcjqewHrS2ays7GMqFA+fd6etS70VGZ/4wNwzjeM8MvuKbNZTabSOt8DaxFolxcpNIDbSxMxfphowWwQfbdXmRun1XWrvUHB3TSNJyc4LHOK055DcLIsjE712kjr9frVGztBaxld24k5JrK3vXMYYZRrOr1dr/ImbOMZ4qE9TUz1A3WlI6QtuNQh/3v6V1Vof3sf+8K5S3OL6E/7ddTbH50+orwM0+Neh42ZfEvQ9Rsz+5FWc+oqpZH9wPpVnNfGvc8EXNJmkzRSGc547GfDsR9Jx/I1wVk2LmM+jD+dd/wCNxnwyT6TrXG6bpbvtmnfyk4Iz1r7TIH/svzf6H0eWTjHDPm7s9vBzGp9VH8qY3SliKmCM7/4Bz+FI6kDOcj1r3D5B7kbVExqRjUZoERsaiapDUTUARt1qNutSNUTUARt9ajPNSHmomPYUAMc9hULVI3WomoAbu9h+NFJiigCzfEDUrr185/5molp99/yE7r/rs/8A6EajFAEy1KtQrUqmgCValWoVqVaAOO1rMmtTKoyeAB+FVo4ym9HABYZDg5HFXdROzVrtxIOuCV6p/wDWrOaQuccAZyQOmfWvkK9lUlJ92eXO3M2OaZ5F2tjGc8DqaaKMYwexoFczbe5mLXH3HM7n/aNde3Ck+1chLzI31row/US3NrwWm7xdp3tIT+hr3gV4d4FXPi+x46Fj+hr29a+gy7+G/U9HDfCSg1IDUQqRTXoHQSUUCigDjPHZ/d2g92/pXEBdzBR3IFdr48P/AB5j/e/pXFhtrhvQg18pmP8AvUvl+SPKxP8AFZoXxZfJs4jt3cH6VVmays28pojIw+8TVq/zuhvIxuC8n6VTaS1+0NcmQMCD+7K85oe/9bCe5Wm227C9tCfLyBIlVdTjVLoOn3ZFDCrBVk06YMuDM2EX61W1Nx58cQOfKQKfrX6tgv4cPT9EeXV2ZUpaSjNehc5haev+qm/3DUdSLkwzYHOw0S2HHdHJsC07AckmpchBtU5Pc1HIQsjqvUnk/wBKFr5Gp8b9T9hwP+70/wDCvyJAKng/1oqBanh/1gqD0In0Z4c/5F3T/wDrgn8q1Ky/Dn/Iu6f/ANcE/lWpXKfCVf4kvVnlPxq0czaXZ6xGvz2snluR/dbp+oH515vaK91Gpjx93JJOAK+iPEulx614evdPfGJoioJ7Hsfzr5704vY2kts7qdkhGQOGPQqw6itIPWx9Bk+IfI6fVFkb4bc/8s5Ymz/vZqtNM8xBfAwMAAYApHkMhGSQo4AznAprqV4/I1oe9GNtXuNpppaQ1LKuRtULdambpUJrKRLZHEcXsH++K6m3PzL9apeGdIOoXV/cOv7uyspJ/wDgRGF/qfwq5bn5h9a8LNPiXoeJj5qVSy6HqFgf9GX6CrWapaec2if7oq3mvjJbs8UdmkzSUhNAFDX7dbrRXVhlVkVyPoa4SRmvtV+zbisMQy2O9ejyRrcQS27NhZFK59D2NcVJ4b1ex1h5ha+bBKuGZHFfVZHiaVOhKM5Ja9fkepgK8YRcZOz6HqVq0Zs4MDI8tcH8KeflYDqrVn2t7BBZQxN5m9Y1XAjPGBU7XsI8tPnz1+4ele4sZh3tNfejwZRd2PYbSR6GomqF9StyxP7zr/zzNRNqMH/TX/v2aX13Df8APxfehcsuxOxqNqgbUIP+mn/fs1Gb+H0k/wC/Zp/XcN/z8X3oOV9iZqiPNNS6ilbaCwJ/vKRSseMDpW0KkKivBpryE1bcYx9OlRNUjdaiPerERsajantUbUARk80UhPNFAFm/P/Eyu/8Ars//AKEajU1Jf/8AITu/+uz/APoRqJaAJlNSr1qBamHFAEq9M1OoGCp27gcZJ6VDHjvjk/Nk9qeGJ5J/GgDidUmaTUbgZBAkPO0An61VFPuzuvJz6uf50yvjKj5pNnkSd2x6tj3B6inEY5HIpg6U4HHuD1FZEiOcRsfY1yL8sfrXWzjEDkdNprlSoyWPT+ddOHW40dJ4AjJ8WWzdgrn9K9nU1498Pfn8VRnH3Ynx+lewA19Dl/8AC+Z6OH+AlX2qQVEpp4ruNyYU6owafmgDiPHZ/fWg/wBlj+tcYeldj46Obu2HpGT+tccelfJ5h/vM/wCuiPKxH8Rk0F9JbDZgOn909qR7+1B3LZjf6kCqzVXeso1JJWM1JkN1fTzXfmltpU/KB0WqxJJJJyT1Jok/1jUlfsmGSVKPojyZttu4oNOpoBJwOtOAJOB1rciwoGeBT87becDrsOTTSQo2jr3NIeLeb/cNKWqGt0co3+tf609aY3+tb604V8lU+N+p+wYL/d6fovyJVqaL/WCoBU8GDIMnHWpO+J9GeG/+Rc0//rgn8q0ywrM8OceHNP8A+uCfyrQwd1cp8LV/iS9WHOa+ffiBp7aR47n4CwXIEiAKAOev6/zr6GAwK8w+Muj+fo1rqka/PaybXIH8Lf8A16admdeW1fZ115nmGaUNxhvu/wAqiicSRK3qKfW59ne6FZSp5/OmmnBhja33f5U1xtNSwuRtUeAg3MMnsKmICjcw57CoAkk8qxoC0kjBVHqScCspENnqHgfSjB8Odb1F1/eXschBP9xVIH65NchAeRXsz6ammeAZrBBgQ2DJ9TsOa8WtjkCvEzRax9D5WNb2s5z7s9P0xs2cf+6KuZqhpZzYxf7gq7mvjJL3mc4tJmkJxSE0WEKTUiXLKu1xvHvUBOKbmtITlB3iBZN0q/ciAPqartM5Ykscng0wmmk1bqSluFhS59TTC59TSE0wkmkkA4ufU03cT3P1ppOaYzcYHSqSAkDkyw8nG8VpMayA37yP2cVqsa+oyJ/uprz/AEMKu4w1GaexqJjXumQxqiapTzUTY70ARnIJHQ96Kn6k8RMOxZucUUALfkf2nd/9dn/9CNRKaTUXxqt4P+m7/wDoRqASilcC6pqVWAHNU1lC/WnCcetHMgLoOO9PDcHmqa3CjjPFD3ChDz2qXNWFc4+VszSH1Y/zpAagNxHuPzDr60v2iP8Avivj2nc8losA04GqwuIv74p6zxYyXAH161PKxWJZjttpSfu7TketcvNycj7vb2rcvbuM2smHH3cDmuaN2inG4HPUDmumhF2Y4o7T4djHiNm9IG/mK9XEleQ+B7hLS/mupG2RmPYpbjJzXfrr9qf+Wq/nXu4OShSsz0KLShqdGJKeJK50a9bD/loKeNet+z11+1ibcyOiEnvTxIPWucGuwHndS/2/B/epe1j3DmXcy/HDbr23x0EX9TXJE1r+J9UiuL6Jw4wI8dfc1hNcRYyrjHfnpXzGM97ESaPLr61GOY1A9I1zF/fH51C9xF/fH51hGLMkis33zQKTcCc+tKOTgV+z0dKcfRHlNaijJPHWpM7hgfe7n1phYLwp+ppMj1rTcLC0r8W83+7S5D/7386jnYLbS8/wmhvRglqcw3+tb604VdGga1Komisg0bjcp8wDINH/AAj+uj/mHn/v4K+PqTXO/U/WMJiaUaEE5dF+RWFSp94VMNA13/oHn/vsVKuha4owLE5PBO8cVPOjrWLor7R9B+HOPDmng/8APun8q1OK80sPE2p2ljBbCwIESBB8/oKtDxbqR4Nlj/gVY6Hy08O3Ju56DmszxBpqaxoV7YuAfOiZR9e1ce3izVR/y4/+PVE3i3WO1hn/AIHRoKOHkmmmePWyvBJNayjEkLlSD7VYJrU1vRNVvdcm1K2sRGJzl49/fuRVL+w9cH/Lgf8AvsVopqx9VRxlPkXM9SvmnqwVf3nfoPT3qYaJrSjc1gSew3io20XXCSTYsSf9sUnNFvF0X9orykg8nOe/rXQeAdN/tTxjZhhmK3Jnf8On61ijRtaI2tYNt9d44roPC0ureG2uJP7O3SzYG7f0UVDlHuc2KxUHRlGD1Z7frDq2h365620n/oJrwG2OVX6V19x4v1eW2libT2w6Mp+b1GK4mGRoTtmjkjI/vKRXkZmublcTwaUPZppnqOkt/oEPP8Aq9urA0vU7VLCEGeMHaP4hV7+1bTGTcxf99ivjp05cz0INIMO/SmFuc9qzjq1oT/x8Rf8AfQpP7WtP+fiPH++KOR7WFc0C1NLVQOqWg5+0R49dwph1a0/5+I/++hR7OXYLmgWppNZx1a0/5+I/++hSHVrT/n4j/wC+hVKEuwXL5bim5PUGqH9qWp/5bx+/zCmNq1p0E8eP94Vag+wrmgzAjj8RUZaqB1W1ByLiP/voU06paEZE8fuNwq+RvoIvluV/3h/OtgtXK/2lbuQqyqWJGADmtv7QSK+hyT3YzT8jOorltjURYVAZyexphlJPFe9dGdiYnNNZgRgdf51C03GBURlouKxKSc0VD5oPUHPtRTuFhdUJ/ti9/wCu7/8AoRquCQMnr2qzqYC6vek9TcPgf8CNVhUcpAoJJ708ZpAKkAFHIKwgBpwXPBGRTgOKeFpezQrGdJoenyOWe0iYnnO3rTf+Ee0z/nyi/wC+a11HY9KkEYHJ6fzqfYQ7C5EY6+HdM6myix/u9aU+HtNY82UXHT5a2duaeEFHsIdhciMQeHNM/wCfKH/vmpY9Dso/uWsS/RAK2Qg9KeIx6UKjBdA5EZS6ZCBxEv5U4adH/cFa4jHpTxEPSn7KIciMb+zk/uClGnjP3K2liB7VJ5Q7Cn7KInAwjYZ4CcUn9nn+5XQCJfSniEelP2MOwuQ5WfQ4bnHm2qPjpuFQDwzag5Wwh/75rshCPSniEelHsafYXsziG8L2xHy6fD9NtQv4Wjx8umQn/gIrvxCBThAp6CqVGl/KL2R47d+HNfiuXW20x5Ys/KVdRx6cmojofiVRtXR5j6nen+Ne0iAUogX0r1Y5lUikjneBg2eJ/wBg+Jv+gNN/32n+NL/YPif/AKA03/faf417aIFz0pwgX0FV/alTsL6hA8RGgeJ/+gNN/wB/E/xqWPwx4kuX2TaY8UbfeZpFPH4GvavIX0FL5I9KTzOq1YpYCmnc4a20rUY41RoVAUAADtVxNNuz1jFdcIRS+SB2rgbj2O1XXU5ddNnA+4M08abLj7orphCPSjyR6VPu9irs5waa/wDdFPGnH+6K6HyR6UeUPSlZD5pGCNO45UUv9nf7Ire8oelJ5YpWRXMzD/s4f3R+VKNOUclB+Vbflik8sUuVBzMxv7OQ9VFH9nR/3BWwYxSFBS5UHOzI/s6P/nmKP7Pixjyx+VapQUhUUuRD52ZX9nQ/881/KkOm256wxn6qK1NlN2DqaXs0HOzK/siy72sP/fsUh0qy/wCfSD/v2K1CvNMK1Dow7BzMzP7Ksv8An0g/79ikOl2X/PpB/wB+xWkVphWl7Cn2Fcz/AOzbPGPskGPTyxTG0yz/AOfSD/v2K0CBTcY+lHsIdguZ502z/wCfSH/v2KadNsz/AMusP/fsVfZaY3tR7CHYLlFtPs+gtYcf7gqM6fZ/8+sP/fAq8aYaPYQ7BconT7T/AJ9of++BTPsNoOltF/3wKutUZo9hDsO5UFpbIcrBGp9kFOIA6CpjUZBPSmqUVsK5H17UxjjgVIxGMD/9dRNVciC4xjTDTmqNqdguNJopDRRYLlnVP+Qxe/8AXd//AEI1XFT6p/yGL3/r4k/9CNV1qiSUVItRKakBoAlFPFRg1IuOp6UASqO/apAexHFRBiaeKAJcYp4qNT2PSpBkd6AsSCniowaeDQFiUVIvNRKc08H0oFYlHp2pwqNTTwaB2JAPeniowaeDQKxIBTgKYDTweaLjsPApw4pgPpTgadwsPAp2KYDTgc0XCw7FOApgNODUXCw7FKKaDS5xRcB+KMU0Gl3UXAdRTQaXNFwFopu6jdRcBcUUm6k3e9FwFJppoJpCeKLgITSGkJpM0XADTTQTSE0rjA9KYTQSaYTQAE009KCfemE0ABphNKTUZNAATTCc0E5prEUAIWHTtUbfpSsaYTQAhNRk0rGoy1ACMajJpxNRk5NACE5NRsewpzN2FRk0AMJpjGnE1ETQAhNRsaUmmE0ANJopCaKALOqn/ic33/XxJ/6Earg1Nqp/4nV9/wBfEn/oRqsDQBODTwahBqVDxk9P50ATIeMnpTw2ah3ZNPDUCJwaeDUAapAaAJwakVux6VXU1IG96ALAOKetQo35U/d+VAEwb8qeDUINODUAThqeGqAN71IGoAmDU8GoA1SBj2oAmBpwaogeOKUNQBNmnA1CGpwagCcNTgfeoA1ODUAT7qUGoA3vT91AyXNLmoQ1Lu96BEufelzUWaN1AEu6jJqPJo3UDJM0ZqLcaNxoAlLU3NM3flSbqBEm6mlqYWpNxoGPLZpM1GWpNwxzQA/PemFiT1ppf3pC1ACls00mmk+9NLUALkUwtSFqaWoAUtTCc9KTNNZuw6UADN2HSmE0hb3phagAJphNBb3qMt70ALuxUbeooJpmTQAE5NRs3YUrnjjpURNAATUZagmmE0ABNRk0E0wmgBGNRlqG9qaTt7/N/KgAO0HDE59qKiJ5ooAt6sf+J1f/APXxJ/6Eaqg1Y1Y/8Tu//wCviT/0I1WXpk9KAJl6ZPSn78/Sot2TTg1AEwNSA1CGFPDUATqwxUgIqKKKSX7ik+9Wfsc4HQH8aAGg1IGqEhkbawIPoaeDQBOGqRW4quGp4egCcNTwagDU9WoAsA04GoA1PDc8UAWAacGA6GoN2BgU4NQBYViKduquGp4bFAE4anBqgzShqAJw3NO3cGoA3Snhjj0x+hoAmyO3T69aUNUAanBqAJ93tS7qg3U7dQBLupd1Q7qXdQBLuo3VFu9aN1AEu73oz71Fuo3UASbvekLVHvoAZugoAfuFJuppRxzimE0ASFqaWzTC1N3GgCQtxTS1RljSFjQA7dTS1MLU0sRQA4tTc5pu4mml/TpQA5m7Uwt69KYWppagBxJz1qNj70b+3UUxmoACajJoLUrNvxjJ749R7UAIo5UtnaeM0yUbWPYHoM9KdJL9OmBjoR9KrkigALYqMmgmmE0AIT70wmgmmE0ABNRk0E01jt+v8qABjt+v8qiJoJphNAC5FFR5ooAuat/yG9QJ6C5k/H5jVTdmp9ZOdcv/AGuZP/QjVQGgCcGng1CDTwaAJwas2kXnzhT90cmqYNaGmMBM47leKALTzSPL5FvhQvBI7U9YZQfkucv6ZqvbkhrmMcSHOPeohEYoBMSyybsAEUAXs/aUaORdsycj3qqDVsn/AE6Fh1KHdVEv85x0yaAJQakBquDUgNAE4ang1ADTwaAJwaeGqANTg1AE4anBqhDU4NQBOGpwNQBqcGoAsBqcGGcZquD+Xc1KzAfLjgdvX3oAlLjoe360BveodxJ5NLuoAnDUuag3U7dQBPmjPvUO40oagCbPvS7sVDuxRu9aAJt1G+oN1Ln3oAm3Um6os+9JuoAtRAMSzYwtG95idp2qKjiO6CQDrTAxa3wuSQeQKAJ/nAyj7vamOwdPMHBHDCoxmOSPBOW6igsAZx2x+tACZ96TcKi3Um+gCQt700tUZaml6AJCfemFqYWppagCQtx1phYUwtTS1ADiaaT70wtTS1ACk00mmk0Lyw3ZwfwzQAL8zdcEDih5QwJwQ/H4UkkoznHI6ccr7VAWoAVjUZNBNRk0AKTTCaC1MJoACajY0E00nb/vfyoAC236/wAqiLGgkUwkUABY0wk0E1GTQAuaKjJ5ooAuayf+J7qH/XzJ/wChGqgNWNaONe1H/r5k/wDQjVQGgCYGng1CDTwaAJwalhmaGVXXqKrg08GgDXLW12Q4k8qT8qXbBEwea4MxHRc5rJBqRTQBfN2zNI+MMw2j/ZFRA1AGp4NAE4anBqhBp6mgCcHnA60/NQBscD8TTg1AE4anA1CGpwagCcGng1XDU8MaAJwacp3HGcd6hQ5bpnAzg1JuAVcE/wB5TQBMH2jGWwCcEdDSZFQ7yx5OaUNQBYD4pdw6g1AD704NigCbdnvShqhz6Gl3UATb6duxUIbHWjfQBNv9aN1RbqN1AEu6l3VDvo3UATbj60m6ot3vRuoAnjmMbZ6g9akIjc7kk2H0qnupC1AFvfHFyG3vURlJTb6nJPrUO6k3UASFqbuqMtSbjQBIWpMk1FuzSF+w6UAPLelNLe9MLU0tQA8mmE00tTCxxQA8mmFqaWpVI2sW+7wMjqKAFVd+4lgoFDyHbyGBKgbT0psjlH4OHHyn0NQs+4kk5NAAW96Td2PSmFqaWzQArHBphNJuGMHpTWOO9ACE0wtQTTSdv+9/KgBS236/yqImgmmE0AITTCaUmoyaAAmmE0E0wmgBSaKjJ5ooAu60f+J9qP8A19Sf+hGqYNWdbP8AxUGpf9fUv/oZqmDQBMrc1MPn56Edarpz9B1NP39McAUATbgenFODVGDv5H3u49aUHNAEwanhqgBqQGgCUGpAagBqQc9OtAE6ENx37U/O3gde9QBscD8TT1bd169jQBKGpwNQ5wacGoAnDU4NUINPBoAlDVIrduxqANmn7sfWgCbJUgg8jvTvMLck5qAOOh5p2cUAShqcGqHdTs8UATBqduqDdTg3vQBMGxTs4GfyqENjnv6UBznmgCbdS7qiz78UZHrQBLupd1Q7vel3UAS7qN+Dmot1KGHU0AS54z2pN1Rb+c0bh1FAEm6jdURYUZoAfuo3VHupu6gCUtSZ3fWow2aQv2FADy3YU0mmls/WmbqAHk8U0tTd1NLGgBxamlqaWpuc0ASZ3cfrTN5jY7SRTWYYwKbvyME/jQAMxJJJyTTCaQmmlqAAmmk0hNNJoACabu7HpSE0hbbwOv8AKgBWOz61EWpd3GD0qNuDQAFqYWxQTUZNAClqYTQTTCaAF344PIPakYBBu656UhwoyevYVHvOTnkHrQAhY5ooKnPy8j1ooAta4f8AioNS/wCvqX/0M1UTn2A6mrOuH/iodS/6+pf/AEM1T35AA4AoAm39hwtKDUQNOBoAmU45qYHfyPvdx61XBpytzQBMGp4NRFg3PQ96cDmgCZTk8VJuAGAee5qENgYHXuaAaAJw1OBqENTw1AE4fI569jTgfeoA1OBoAnBp4b0qAE1IG28Dr/KgCbdt470bqhDU4GgCYNTg/Y9KgBp2786AJycUoaog/Y9KN1AE+6nBsDJ6+lQg7eT17Cjdk0ATbsn3pd1Q5pQaAJg+KXd+VQ7qUNj6UAS7qXdUOaM+tAEwbuaC+aiLZo3UASbqXeRyKi3UmaAJtwPI/L0pu6owxByKCR2oAkLUmcnrUYJNBfsOlADy/YdKbupm40hagB++guDz3qImk3UAP3UhaoyaTqeKAH5yaazgcCmlscD/APXTCxoAcWppam5ppagB+/sfwNRscHBppNIXyMH8KAFLUwtSE0hO3/e/lQApbb/vfyqMtSE0wmgBxamhhjB6U0mmE0AOfg1GTSl+MHkVGWoACaPujJ69hTd2DnGfSmFieSeaABmycmmE0hamk0ABbFFNzRQBd1048Ran/wBfcv8A6GapA1b10/8AFR6n/wBfcv8A6Gaog0ASg08GoQaeDQBMDTgaiBp65JwKAJgc/WpQcKQD83eoNwUYB57mgNigCYGnhqjB3jI+9/OgN70ATA08NUANPBoAm3U4HpUIPIA61IG28Dr3NAE27bwPvdz6UuahBpQaAJw1ODVAGpwagCYH3p26oQ1OD0ATBqkVgBlu9Vwccnr2FLuyeetAExPPJo3VGH4welGSDQBMGpd1Q7sUu6gCYNS7qh3UoPc9KAJgeMk8Um6ot+TRuoAmzRmod1G73oAm3Um6ot3vRuoAl3Umcmowc0hfsOlAExYbfl6d6buqMORQWHUflQA/dTS2aZupu6gCTdTS1MLUmSTQA8Ek0hfHA/8A101nGMDp60wtQA8tTS3vTC1NLUAPLU0mmFqaWoAcTTc0hNIWC9Dz/KgB+4Abf4vWoicEg9aaWo37uD17GgBCaaTSMcHmmE0AOJphNITTSaAAmkbgc9ewozt5PXsKjJycmgAJphNBNMJoACaaTQTTCaAAnmim7sUUAXtfP/FR6n/19y/+hmqINXNfP/FSap/19y/+hmqANAEwNOBqINThycDqaAJlJJwM1IW2jAPPc1Du28Dr3NANAEwNPBqEGng0ASg1IDv6fe/nUANOVqAJg1OB54qMHf0+96etODbOB17mgCbdt4HXuaAahDU4GgCYNTt1Qg04NQBMGpwaoQacDQBKGp4O3k9ewqIHHJHPYUbs96AJd3PWnBqh3U4NQBLupwcdD0qEGlDUATZwf60ZqMN2PSncDk9O2O9AEgPGT0/nQWyaiLZOTRuoAk3e9KGqPdRmgCXd70ZqLNGaAJN1KDmogSaC3YdKAJC+eB0pN3vTN2KTdQBIWpN2Oajz70m6gCUnIyPy9KYWpoYg5FGN3K/j7UAO6nFIzjGB0/nTCwAwOn86buoAfmmk00tTS1ADy1NJpu6mlqAHbqQtTM5pS2zj+L+VACltvHU/yqMmkzTN1ADiaaTSFqYTQBJu3DB69jUbEg4NNJo3Bhgn6GgBC1GdoyevpSH5Pvfe9PSoy3rQApbnrTC3NITTCaAFJppNITTSaAFJphNITSADq3T+dAB8x6Amims5J9PYUUAaHiD/AJGTVP8Ar7l/9DNZ46UUUAPFTW/+s/4CaKKQDe1OFFFMB608daKKAHDrSjrRRQBLD/rVob7zfWiigBR0p46CiigBe9OHU0UUAO709eooooAkm+/TR0oooAcKUUUUAKKTvRRQA7vUsn+rSiigBlFFFADhSUUUAHrQelFFAEi/6lqjoooAQ0CiigApKKKACnR9G+lFFAEVIelFFACdqaKKKAGmm9qKKAHJ/rBTH/1h+tFFADKaaKKAGnpTaKKAGmmj7w+tFFADrj/W/hUDUUUANNNPSiigBnamnrRRQAw9akf/AI94/qaKKAKzdaKKKAP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8" descr="data:image/jpeg;base64,/9j/4AAQSkZJRgABAQAAAQABAAD/2wBDAAgGBgcGBQgHBwcJCQgKDBQNDAsLDBkSEw8UHRofHh0aHBwgJC4nICIsIxwcKDcpLDAxNDQ0Hyc5PTgyPC4zNDL/2wBDAQkJCQwLDBgNDRgyIRwhMjIyMjIyMjIyMjIyMjIyMjIyMjIyMjIyMjIyMjIyMjIyMjIyMjIyMjIyMjIyMjIyMjL/wAARCAHx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T1sf8VBqX/X1L/wChmqYFX9bH/E/1H/r6l/8AQzVICgBQKcBSgU4CgAApwFKBTwKAACpFXA3Hp/OhV7npTwfXpQA3kmnYp2zH0pwFACAU4CnBacFoAQCnBaUCpFTuelACKnc9KXqadjNOC0ANC0oFPC0oFADQtOxTgtOAoAaF9acqZp4TNOx2HSgCPHYdKULUm3PTrRtoAZil20/bTgtAEe2jbUu2gL2oAj20balxjgUbaAIttG2pdtGygCLaKNtS7aMUARYpNtS7RS7cUARbdvUc00r3qbGeD+dNK4PSgCHbSYqbbSYoAh20hXFTFfamlaAISDRtwMn8qm24GT+VMI9aAISCTk03FTFaaVoAhIphX0FTlaaVoAhIphFTFaTbnk9KAIjH8uSeKjbJ+lTknP8ASmMvGR0/lQBARTCKmI4phFAERFMIqYimleKAICKaVNTbcmmtyMDpQBARTCKmIppFAEJFMIqUimkUAQlTRTyKKANLWh/xPtR/6+pP/QjVMCr2sj/ifah/18yf+hGqgWgAAqQCkAp4FAABUqqAMnp/OhEwMnp/Onck0AJ1OTTwKAKeBQAqccHpTtuPpQq1IOOMZFADQKeFp23HuKeq9z0oAaF7npTsZp2M04CgBoWngUoWnhaAGhacFpwWnAUANC04Ln2p4WnY4wBQAzHYdKXbT8UoWgBu2nbc8jrTtppQtADAtLtqXbnnvQFz0oAj2807bin4wKNtADNtG2pNtG2gCPbRtqXbSbfagCPbRtxUm2l2469aAItuOaQrUu3mk20ARbaTHY1NtpNtAEJSm7anxximlcUAQlaNuOT+FTbMcmmEZNAEJGabtqYrTStAEJWmlamK00rQBCVppHFTFabt9elAEO3jJ6UwjJ9qnYZphFAEBFNPBqYrTSKAIigxkdKiIqxjHSmMueQP/rUAQEUzbk+1T7M/SmP6DpQBC/IwOlRkVOVqMrQBCRTCKmIphFAERFRkVMRTSuenWgCEjNFS4VeCCT7UUAX9ZH/E91D/AK+ZP/QjVQCrusD/AInmof8AXzJ/6EaqgUAAFSog6t0/nQqgDJ/L1p2SetACsDnn8KUCnKOx6fyp23FAABTwOaAKeBntQAAU8Cl2FeCMfWp449jgyJwRxu6Z96AI4wO/T0p5HPt2pSgVsAg/SlAOMdqAEC04DFOApwFACBaeFpwWnBaAGgU9VzTlXNO29h0oATbkcdKAtPAxTtv5UAMC07bTwtKFoAbilC0/bS7aAGheeBTtvHHXvTgOMU4LQBEFpcVJtzS4oAj20be1SbaXbQBFijFS4pduPrQBGF9etN289DUuKNoPWgCLbSYqXbijFAEO2k21NtpNvPSgCHbRjjnrU20AEEDPbNMK/jQBCV5560hWpiDTStAEG32pCtTFeKaVoAhIppWpitJs9elAEGzuelNZec9u1TMM00jAx2oArkU0ipiKYRQBCRTCKnIphFAEBHFIBznt3qUj2phBxjtQBG4yPl+76VCy1Y6VGRQBARTSKmK1GRQBCVphFTkUwrk8UAQFc9KCoAIB+bvUjDaMDr3NRmgCLFFS5U8kHPtRQBe1cf8AE8v/APr5k/8AQjVZV4yenp61c1ZR/bV+zdPtMmPf5jVXqeaAF6mnAUAU8CgBQKkXjg9KQCngUAG3mpY/lYHGaaBViFSCxHDjkCgByj94CR93+EjnHrQ7Ek8gk8Ej+L0pWcMOAQSck5pAKAACnheKAKkC0ANAp4HpSgU8CgBAKeFpQKeBQAmOOKcFpQKeBQA0LTgKcBTgtACKhY4UEmphav3IFSn9zGET7x70CFR/rJCGPagCJoXQZYceopu2rOGixubdGaY8e1yB06igCILTgtP20oWgCPbTttSbaNtAEe2l21JtpduOtAEW3H1o21JtpdooAi20m2pttJt9qAIsZ60m2pttJtoAh29sUoGMn8M+lSAYGR+NIVHp2oAhI9OB6UhXmpttN20AQlaaVqbbSEUAQle9MK1OVppFAEO2mEZqYimkUAQFaaVqcimFaAICKEgeU/KvHrUyR75FX1NTyljIIIvlwOcUAVjYyY+8ufSqssLxHDrj3q8YIw20znf9aPm3eRPghvutQBmEVGRVmRCrFT1BxURFAEBFMIqcioyKAISKjK1ORmmFc8UAQEZ4pG+Xgde5qZht4HXuaiIoAhIphFSkUwigCEiinmigDQ1cE63fE/8APxJ/6EarAVb1Yf8AE6vv+viT/wBCNVwKAFAp4WkUVIBQAoFPC0gFWI4soWyd2cAAd/egB0UZRssnP8O7gE05nJPBP1PX6UjtksMYJPzc5FAFAAFx1p4WlUdj/wDqp+3BoAAKeBQBUgWgBAKeq0qrTwOw6UAIBzTwtKBTgKAEAp4FKFp4WgBAtOA6H3pQKeBQBLKMSo/akMe6Us33DznNORxt2OMjsaXy4f75PtQA1R/o7A8jPFK68qPRRTid2ABhR29aMEkk8k0AR7acFp4XvS7aAGbaXbUgWlxjtQBHtAo2+1SBaXb7UARbaNtS7aNtAEW2jFS7aTaKAIitGMZ4wakx0xz7e1JtBHT6UARbaNtSlaQigCErSFam2+1N20AQkU0rUxFIV79qAICtN21MVppFAEJWmFanK0wigCArTSvFTFaYVoASDidc+4p2Nl25bjcODUZGOR1qbzI5UAmGCO4oAqtBtjdpMg/wnPWnupKW2fvZp5S2TneX9BULzM0m/ABxhfagCC4+adyPWoCtTEUwigCArUZFWCKjK+lAEBU5ppGOB17mp2AA4/E1ERQBCR7VGRUxFMK0AQEUwipitRkUARYopxHNFAGhqo/4nN9/18Sf+hGqwFW9UH/E4vv+viT/ANCNV1FACgVIBikA5qVVyPm/CgCSKPcoBGdzYGByp9aeWO8sCQx+9g8E1Gu5ScEj6GnqKAFAp4FIBUoFAABUijjBpFFSAUAAXBqQLQo7Hp/Kn47dqAEA/KngUAVIq0AAWnAU4LTgKAEAp4FKBT1HagBoXnpT9tO24/GnBaAG7acBTgtOC0ANC07bTwtLtoAaFNLtp4U0u3AoAZil208LS4oAj20u31qTbRtoAZijAp+2l20ARbabj0+tT7aTbQBEF9qTbU22k20ARYFNK1NikK0AQ7aaRUxWk2+tAEJX1ppXNTEZppWgCAjmmkVMVppWgCBh7U0ip8UwrQBAV5ppFT7c0xhQBXIppFTFaYVoAgIpjCpyKjIoAgIphFTstMx2xQBAQaYeOKnZdo4/OomWgCBhTCKmIphFAEBqMipyKjYUAQlTjNR7ecZxU/IPFNdRgkde49KAFaJGdtySAg4OxeD70VH5kg4Dtj60UAXNUH/E4vf+vh//AEI1XAq1qY/4m97/ANd3/wDQjUKr3PSgBVHc9KkHNNHJqQCgB6jdwfzpwHOKQCpFGeD+dACqKeBSAEVIooAAKlVaFWngZ+lAAB6dKkUdqQCpAtAAFp4FKB2p4FAABTwtKBTlWgAVafjFKBgU4LQAAU4LShaeB2oAaBTgtOC04CgBoHFOApwWnhaAGbeaULzTwtKBQA3bS7aeF9qXbQBHtpdtPC4pcUAR4oxUm2jb7UAMx7UhWpMUYoAi20hWpStJtoAi20m3ipdtJigCLbTSKmK0wigCIrTStSkUhFAEJWmFamK00rQBAVppXNTlajYdu1AERHHFRkdqnIqMigCBlxTSKmIpjLQBARTCKmNMIPpQBCVpjDA4qZuBgVERQBEePpUbD8qlYUwjFAEDCoyKnIqMigCAimFamIppG36/yoAgPyj3qM5ByKlIqNhQBGVDHIOPailI5ooAv6io/te9J6ee/wD6Ear9as6nzq15/wBd3/8AQjUCigByipAOKaoqQCgByipAKRRUgFADlAPX86kVOaaq1KORigAHp2qQCkAqQLQAqingUgFSAUAKBTwKAKeq0AKBmngYoA7U8LQABaeFpQKcBQAAU4ClAp4WgBNtOC07FOAoAQClAp2KcFNADQOKXbTgvFOxQA0LShafigCgBuKTFSUUAN20badRQA0ikxT6KAI9tJtqWkxQBERSFealIpCKAIStNK1MVpuKAIStJipStNIoAhIphWpyKYRQBCR+VMZamxTCKAISKYRUxFMIoAgIphFTkVGRQBAy01hgYFTkY4/WomGKAICKjIqdhUZFAELComFTkVGwoAgIphWpmHNMIx9f5UAQkbfr/KoiOamYVGRQBCwqIip2FRkUAQkUU4g5ooAvaiP+Jtef9d3/APQjUCirGoj/AImt5/13f/0I1CooAcoqVRTAKlUUAOUVIq5pFXNSAenSgBw9O1PUc0gFSKKAHKM8GngYNIBUq89aABRUgFIBT1FADlWpAMdKQDHSngUAKBUgFIBTwKAACngUAVIBQAAU4LSgU8DFACAU4ClAp4WgBu2nAU7FLQAgFLRRQAUUUUAFFFFABRRRQAUUUUAFFFFABRiiigBCKaVp9FAEJFIRUpFNIoAhIppFSkUzFAEJFNIqYioyKAISKYVqcioyKAICKYeKnZajIoAgIphHY1MwqNhQBCy4qNhxU55GDUbLQBAwqMipiKYwx9aAIWGPrULCp2FRMKAIiKiIqZhio2FAEJFRn6VMwqNqAIfwop5Q+w+tFAFzUf8AkKXn/Xd//QjUKip9Q/5Cl5/12f8A9CNRAUAOAqVRmmoMmpB6DpQA8dMAcU9RTQKlUUAOUVIopqipFFADlFSAUgFSKKAHKM8VIBgYFNXpUgoAVRUiikUU8CgBwFPApAKeBQBwepfEc2OpXFpHpqyLC5Tc0pBOPwquPilJ/wBAqP8A7/H/AAritaO7XL4/9N2/nVT7n+9/KvpoYDD8qvH8WfPSxtfmdpfkeiH4oyIBnSUye3nH/Cl/4Wo//QJT/v8An/CvO1bs2SD+lKV2nH5H1q1l2G/l/FkPHYj+b8j0UfFR/wDoEr/3+P8AhTh8VW/6BK/9/v8A61ec0uKf9nYb+X8WL6/iP5vwR6OPiqe+kj/v9/8AWpf+FqH/AKBI/wC/3/1q84pQM0/7Nwv8v4v/ADD6/iP5vwR6OPip66T/AORv/rVIfigqqGOlHB6fvv8A61eeXFr5DYV9+PvEDGDnFRgkEk856+9JZdhWrqP4sbx+ITs5fgj0YfFJP+gU3/f7/wCtR/wtJP8AoFN/3+/+tXnJAzweKKf9mYX+X8X/AJk/2hiP5vwR6QPijF30p/8Av8P8KX/haMP/AEC3/wC/w/wrzal60f2Xhf5fxf8AmH9o4j+b8Eek/wDC0If+gVJ/3+H+FH/C0IP+gVJ/3+H+FecUqrnk8LR/ZmF/l/Fh/aOJ/m/BHpA+J0BBJ0uUD/rsP8KB8TrckD+zJf8Av6P8K83JJPsOgpU++PrR/ZeF/l/Fj/tHEfzfgj3HQ9aj1uza4jiaIq5RkYg4OM9fxrUrkfAX/IMu/wDrv/7KK66vm8TTVOrKEdke9hpudKMpbsKKKKwNwooooAKQilooAjIphFTEVVu7yG0C+aeWOFA5JqKlSNOLnN2SBK44imEVW/tOE/8ALOX/AL5pv9pQ/wDPOX/viuT+08H/AM/F95XJLsTlaYemKhbUof8AnnL/AN8Uz+0IWIGyUfVKazLCP/l4vvDkl2JSKjIqbggEdDTGFdpJCRUZFTEVGRQBCwqMj1qYjnFRsOTg8etAETDb9ahIqc+/SomFAELCo2HFTMKjIoAhYVEwqZhUbCgCFhTCMcnr2FTEYGSKibk5NAELZzRTiOaKALmoD/iaXf8A12f/ANCNRIM1PfrnVLv/AK7P/wChGol54HAoAeMdBUi9KYoqRRQA9RUiimqKmjQu4Ud6AFWpQpHUGpCyQDai5YdazW8QSJkmzZlHuKyq16dL43YmU4x3NIVIBWQNft5oGligfcv3kzzUK+Kbf/n3k/MVg8fhlvIh1qa6nQqKkArnh4ptx/ywk/MVZtvEtlLKiSBoQx2hm6Zpxx+Gk+VTBVqbdrm4BUgFNUA9KkArrNRyin9AaRRTm+430NAHgWpnGq3bfxGZvw5qnU96d2oXJ9ZW/nUIr7SC0R8lJ6igU9TxtPT+VNpwFWQKV2n+tHagE4x2pyIXdUXqxwKrYRbMcRthsUM5HGDzmpFWKGBQFViw3EuOH45UHsRQqQ7QEKxlCS5zzkdMe1VZJGkOSMA8kDpn1rJLm0NG7ajpJncbN7mMH5Qx/nUWKXFLitkrbGTdxMUuKXFLTsIQClopyrnk8LTAFUdT0oJLfTsKUncfYdBRRYBMU5Pvj60lOQfOPrQB6r4C/wCQXdf9d/8A2UV1hYCuT8Cf8gu5HT9//wCyiupz6CvjMZ/vE/U+qwf8CPoP3D1pc1Hk9xSg/lXMdI+iiigAooooAjnmS3heWRgqIMsT2FefnVpNV1uSY5EariNfQZ/nWx44upIrOCBWIWViWHqB/wDrrk9Fb/TH/wBz+or5fPMTKTdBbLc6KUbLmOzVsgUpOPrUa/dH0p1fKo1DNCf6xfrSUqffX61SA0IObdM+mKUikth/o6+2f5mnt9K/SMK70IPyX5HHLdkDCoiOanYVGw5yDXQIibrgdvzz61E2T1qYio2FAELCo2qZhUTCgCFh6VGwqZhUbCgCBhTCMDNTMMDJqJuaAIX5PNRMKmYVGwoAhopxHPSigC5qH/ISuvTzn/8AQjUS1Lfj/iZ3f/XZ/wD0I1GKAHrUq0xakUUASKM1atB+8Priqy1NC3luG7d6AHs2y3uZMfMqE1w8dxdhPtXmbk3YIJrubxG+yyywEElDwa477PPKALjy4YVOSF714uaXc4pdjkxN7olACalEy8LMp3CstxiRwOgJq615GZnlU/cXZGP61QFeLWaeiOSTHCodQbFiv+/U1VdTbFrGP9qsofEZnQ+F/Fv2fZZai5MXRJT/AA+x9q9DQhlDKQQRkEd68IU1694OLv4YtDISTgjn0ycV9FluJnN+ylrY78NUb91m8BTmUmNgOpBxQBTwK9c6z551mN9M1e5tryKRJVcn2IJ4I9qo/bYB2evbvGng6HxPpxMYCX8QJhk9f9k+xrwO6tp7G6ltrmJopomKujDkGvco5hOcfM8Kvg1Tl5F/7dB/t07+0Lf/AG6xyaWKOSeQRxqWY9BW312ojn9hE2FvoGcKN2ScVdkuLGGPG98qcNIP4W9CPT3rGjEcURjkEHmIxEokOGx22mqFzcNM+4kkAYBI5I7Z9TU/Xaj6lKhBHUvOly/mpjawHPrSVR0dg1ku7PDEfStErtNetRlzQTOKorSaEApaKWtiAxShSSAOc0Cp7Zf3m89FBP1OKG7IChNe2tvIVlc5U4O0d/So/wC17Vu7Y7DFc3dytJcOx/vHj0pgc1w/WJXPRjhIWR0/9qWvq35Uv9p2v95vyrmg9PD0fWJD+qQOj/tO1/vN+VKNUtgQctx7Vzu40oel9ZkL6pA9++HkwufDstyqkLJO2M+wArren51wvhPxR4f0rw5p9g+oIkqxjzAY2ADnk849TXcRyJNGskTB0YZDLyCK+YxEnKrKT6s+ihhqmHpxjOLXqrDh+lHc0Y9aADn+dYgPFLRRQAUUUUAcV4/4SyPu4/lXMaKf9OP+4f5iun+IP+osT/tP/IVy2in/AImA/wBw18fnC/fz+X5HXT+BHboPkH0pcUkf3F+lPr5woZSr98fWlIpB94VQGlbD9x/wJv5mnMKzD4g0uzlltbi7CTRks67GOAeRyBipLDWtN1ZiLG7jmZRkgAggeuCK/R8Dd4Wm/wC6vyMJ0aivLldu9i0etMIqYrimHpXUYkDCo2FTMKjYcUAQsKiYVMwqJqAImHNRkYGTUxGOtRNQBC3NRN1qY9aiYUAQtUbVM3WojQBEaKUjmigC3f8A/ITuv+uz/wDoRqMCpb7/AJCV1/12f+ZqNaAHrUyiol61Moz0oAeoqRRTAAOBUq9KAK+ou0em3DKxUhDyK4dpZJCPMkZvqc12usnbpFwfVa4gda+dziT9sl5HBin7yHCnYpopw614zOUUVS1U4hiHuavgZHHX0rP1Y7Fhz97nA9KumveEUE+Tk/e7D0r1/wAHLjwtY+pUn9TXjgNe0+E12+F9PH/TIGvbyv8Aiv0OzC/EzaAqQCmipBXuncOArn9b8FaH4gulub60JnA2+ZG5Qke+OtdDRTTa1QpRUlZo871j4aeGrPSrm4iguA8aEqfPY4P0rz8aLa2qhkTMi53Zc4dDxx7V7d4lbZ4evWwD+7PB7815BM4k2gKFVRhR1968nMcXVp1Eoya07nnYqMYSXKjHudPt58DymVQSeHJJJ7k96qHR7XH3X/76raYVCwrgWOxH87+85L3KlvbJbQKkYIGSeTmrKkY2t09fSkYYVPxor9PymTlgaUpO7sebV+NikEcUopVIxhun8qdsxy3T+deiZiKoxk/dqaAlnbsNhwPSoSdx9vSprYfM/wDuGk9hdTjPIWSRyxP3j0pwtIv9r86kHDN9acDXy9WrP2jSZ+r5dl+FeFpuUE20n95GLSL/AGvzpwtY/wDa/OpBTlIB5GRUe1n3O7+zcH/z6X3DBaRerfnT1tIgQfm/OphH3B+X1peM8Zx70e1n3NI5Zgv+fS+4lWRh3r2b4eamL3QBAx/eQNt6/wAJ6f1rxYdK7f4ban9l1z7M7YSddv49q56iuh5rR9thZW3Wv3f8A9jAApaQHIpa5z4kKKKKACkJwMmlrnfG+q/2R4VvLhW2ysvlxn3bj+WaaVy6dN1JqC3ZxfivxTBrOsHT7TDQ2YJMoP3nPBx7CqmiH/iZL/umuN0Fv9IlJ6suf1rrtFP/ABNI/of5V8nnUUsRO3ZfkerjKEaE/Zw2SO/j/wBWv0p1Ni/1a/SnGvlzkCkA+b0pev1pPYjIrSFr67AcB4vka28RzMAGSREyu7BBAq74CnMmuyEgDMDAAdAARWb45XHiVif4oUP86teAGxr4HrE4/Sv0bLmnhIW7I+jnFPLW+vKemsKjYVKwqM10nx5EwzUTelTMKibnrQBE1REcc1MwxUTUARNzUTVM1RNQBC1RsKlaom4oAiaomFTHn/Go2XjJ6UAQ0Up60UAW77/kJXX/AF2f+ZqIVNff8hK6/wCuz/zNRJzQBItTKccCo144qRetAEqinrTF61KB3oAz9eONHm98fzrixXY+Ijt0hh6sK44da+ZzZ/7R8kefivjHCnDrTRUg+Q8/e/lXlHMOHyc/xfyrM1f5jFg84OR61o1k6ucTRY6ha0pfEIog17h4aTb4b08f9MF/lXh/DKW6HuK920Fdug2K+kCfyr3MqX7yXodmE3ZpCpBTAKkAr2zuFooooAxvFP8AyLl4M4yoH6ivImUjIPWvW/Fn/IuXX0H8xXlJwRtP4Gvnc1f79en6s83GfGvQqsKhYVZdSCQagYVwRZyEMnRPxpBSyj/V/Q/zpUXqT93+dfrmUaYCl/hR5lX42Kq9zwP50u7PDdO3tTSdx9uwpa9GxncCCDU9v95/9w1CDxg9P5VNbjDPn+4aUtmByTD9431pQOaG/wBY31pRXylX+JL1P2LLv90p/wCFfkOAqRE3ewHU01F3H0A6n0qQtngDCioO9Dww+6B8np/WlKbcHOVPQ0xakVscEZXuKDWICrmmXTWWowzocFGBqoV24PUHoaAcEEVLNLJqzPpGxuUu7KG4Q5WRAw/GrFcd8PNSF7oPkM2Xt229ex5FdjXK1ZnwGJoujWlTfRhRRRSMAryX4waoS9lpaN0zM4/QV6yxwpr508Zan/a/i69uQ+6NXKJ7BeKuG9z1smo8+I5/5SropxfSKOgjx+tddorf8TSH8f5VxujHGouP+mf9RXXaQ2NUg+p/lXyeb61pPyOvNF++foeiwn90v0p9Rwf6pal6fWvlUeWJ0+tHX60UhqkwPPvHi41+I/3oB/M0/wABnHiOL3Rx+lP8fLu1e1YfeMH581B4HbHia199w/8AHTX6HlLvgqfofSx1yx/4WersKjapTUbCu4+NImqJhxUx96ibrQBE3PWomFTNUTdKAImqJu9St1qNutAELVE1TNUTDvQBGR3NRE54PTt7VK9RNQBGRzzRRuI6UUAWr7/kJXX/AF2f+Zpg4HFPvf8AkI3X/XZ/5mo1oAkWplqIVKtAEi1KvB4qJamWgDI8TkDTFHrIK5EV1Xik4soR6yf0rmANq57/AMq+XzR3xL+R52J/iCj5QD/F29qB1pvWnCvMZzjqx9YP+koP9itiq91ZRXm0uSrKMAiqhJRd2SzAB4r37SV2aTZj0hT+VeLjRo/+e7f9813lv4zlt7eOIWaEIoXJc84/CvVwGMo0XJze504apGF+Y7sVJXD/APCcSgc2UefTzD/hR/wnc3/PlH/38P8AhXp/2rhf5vwZ1fWqXc7iiuG/4Tyb/nxT/v4f8KT/AIT2b/nxT/v4f8KP7Uwv834MPrVLubni9seHZ/cqP1rytq6TWvFFzq9sLdokiizuIBJJrnWFeJj8RCvW5obWOHEVFOd4kbcjB/A1WcVZeoggIJbj09654sxRWkUfIT0x+fNMyWPt2HpT7gnegPGF6elRiv2DKl/sNL/CvyPLq/GxwpaTtS16Jkwqxan/AFgPTYfwqCprf/lp/uGpn8LGtzk5B++b60qjJAzj3odS0z46A5NItfJ1X+8l6s/Ysv8A91p/4V+RKWH3V4UfrUkS75FXPU1EBU9txMpqLnoRRTsr9Lwy7RtMblSM+lXRWRcabJ4d8UyWbsTFcxrNGx7hhkf4VrA8ZqIS5lqThavtYXJFbHB5B6iggA8HIpuaUcnA61R1I7j4b6n9l1r7KzYS4XZ+I5H9a9iFfOmm3Taffwzxn5kYNkexzivoOyuVu7OK4Q5WRAw/GueotT5bPaPLVjVXX80WKKKKg8IxvFOprpHhu+uyQGSIhf8AePAr5tjJYvIxyWPNet/GPVfJ02z01G+aZzI4/wBkdP1ryZF2oB7VW0T6vJKPJQ539p/kXNHONTPvGf6V12lH/iZwf71cfpJ/4mg90NdhpjBNRg/vFxz6V8vmy/ev0MM1X735Ho8HEK+tSVDbH9ytTV8kzyApDS03NNAcN8QRjUbEj/nif5iqng1wfElkTw2/H14NXviEMXGnt6xsP1FZXhFtviSwP/TUV+g5M74Gn8/zZ9NQXNlr9JfqextUZqVulRNXonxhE1RtUpqJqAIjUbVI1RsKAImqJu9StUZHFAER96iY5qVqiNAETVEalaomoAjOc0Up60UAWb7/AJCV1/12f+ZqNakvv+Qjdf8AXZ/5mo1oAlWpRUS1KvWgCVakXpUYqVeOtAGF4pbbBb+u4n9K5gMQ2a6HxW3NsPqa50da+UzJ3xMvl+R5uI/iMeQMZHT+VGaQEg8U4jjI6dx6VwMwHClpop1SSFPA2gE9ewpANoyevYUDJOTQ9AF560hpaQ0AJTadSUEjDTDUhFNA4yen86pARFepPSq8hJ/oKsSHJ9qgetUxorzYZkB67eDUfIODTp/vr/u0A7gAeD2NfseWaYKl/hX5Hl1PjYgpaTBHBFLXeZMWp7cZ8z02HJqADPsO5qeE/LKBwAhqZ/Cxrc5KdsysF4UGhaSX/XP9aB0r5Kr/ABJerP2PL/8Adaf+FfkSip7c/vh+P8qrjpU9v/rl/GoPRgdL8VNHK+GvDviCFPmgjWCUj0Iyv9a5eCQSwq46MM17fqOiL4g+Gb6djLy2amP/AHwMr+orwHQ5Ga2MDA+ZExUisKbtKx4+U1rylB92ai5JwKeTt4HXuaTITgHnuaQVse6tR8b7CO464r2r4faiLvw8sBbLW7FB/u9RXiddz8NNT+y659ldsJcIV5/vDkfpms6i0PPzah7XCytutf6+R7DQelIDkVn65fppei3d65wsMTP+lYnxcYuTSR4T8Q9T/tbxtcIrZjt8Qrj26/rXP8k49aiike6uprmTJeRiSfUk5NTk+XkD73c+lVLY+9oU1SpqC6Il00iPVEA5Yq2T6V1enNjULf8A3xXH6ecapH9D/KuusDi9gP8Atj+dfNZsv3nyPIzRfvPkemWv+pFTZqvbH9yKmr488VC5oopM00BxvxDX5dNb2cfyrE8LkJr9izf89lwPxroPiAALTTnIzhmAH4VzHh98a5ZsT/y2T+dffZG/9ih8/wA2fTYL3sBbyf6ntzdajYZqRupqNq9Q+MIjUTVKaiagCNqibpUrdKjPv0oAiPT2qJjUrc1EaAImqI9alNRN1oAiao2qRqjagCM9aKD1ooAs3v8AyErr/rs/8zUa0++/5CV1/wBdn/maYtAEoqVetRCpk460ASDipRUQHGakWgDmvFR/0i3H+yawB1rb8UH/AE+Iekf9axB1r5HHO+Jn6nl1vjY4U5Tg5popygk4AyfQVxmQ/HGR0/lTgpAzgk9hTVbac965zVtRnN3IqSuqKcYU4xV06bm9Atc6XY5PIP5UoVv7p/KuMivbqWRUjuJGZiAFyck12kHgPxTLGrtJBHkZ2tccj8hXRHA1J/DqUqcpbINjf3T+VGxv7p/Kpx8P/E//AD3tv/Ag/wCFOHw/8Tf897f/AL/n/Cr/ALOrdh+wqdir5b/3TSFG/un8qu/8K/8AEv8Az2t/+/5/woHw/wDEmfmngx7Tn/Cl/Z1fsL2FTsUNuOWBA/nTG5P9K0rnw/q2kW27UWiZGOIwkm4g/lWaa5qlOVKXJIzlFxdmROKgerD1A4oiJFOc/vR/uimilm/1v4CkFfs2XK2EpL+6vyPKqfGx4IYYPUdDQFOTnjHX2pFGfYDqafuDgL0x0/8Ar12EjSc8DgCpofuy/wDXM1D0ODUsX3Jf9w0pfCxLc5KU/v2+tKKbJ/r3+tKtfI1f4kvVn7Hl/wDutP8Awr8iUVPbn98v41XFT2wJnUCoPRifRfh8f8U9Yf8AXBP5V8/eMNNHhz4i6haxptguz58Z7YbnA/HIr6C8Pf8AIv2A/wCmC/yrzX44aKWsNO16Ff3lrJ5MpH91uV/JgR/wKuZOzufJYKr7PFvzbPPx0pQaigkEsSuOjDNS10n2Kd1cWremXj2OoQ3Mf34nDj3IOf8AEfjVOhWKsCOoNSymlJWZ9LWk6XNpFPEcxyIHU+oIyK8++MGrG08NR2CN+8vJQCP9leT/AErX+HepC88MiBmzJaOYuvO3qv6HH4V5j8U9a/tDxn9hjO5LVBEfZjyce/SsOp8fg8I445wf2W/+B+hytsvk26j+M8k+lB71KybVGOV7GoCaJn1q0Q+xONTi/H+VdbYn/SoT/tj+dchaHGpQ/U/yrrLJv38X+8P5189mq/eL0/zPFzP4/ken2v8AqBU9VrQ/uRVjNfGvc8NC0dOtHTn9KTrzVJAcp8QRnTLBv+mrD9K5DRm26pbH/pqv867Hx+M6JaH0n/oa4nTDi+gPo6/zr7jIXfCL1f5n0+W64O3qe9N1NRNUjHjNRtXsHxZGajantUbepoAjb36VExqVuTmom5oAiao2qRqiY0ARtUTVK1RGgCNqiIzUhGaYxHT9aAIy2DwKKQ8GigCxff8AISuv+uz/AMzTFp99/wAhK6/67P8AzNMX5frQBKvHXrUinmohUgoAmU4NSj1qFalU0Acn4mbOqAekYrJRS7hR1NaXiFg2rv7KKzogxlUJjd2r4/Fa4ifqzy6ms2SNC6uFHzE9MVYjU2zsd+WAw2Oq+49abna5YkblOA38PTkVC77+BnaPug9vas3aOqJ0QsjK0mUBwfXvXGagSb6bB/iIrse4rjbzm7lP+0avD7tkdSz4bh8zxLpqkZBuE/nX0WvWvn/wkm7xXpg/6bg/zr6AWvoMu+CXqehhvhZKKeKjFPFeidI6iiigDk/HRxYWw9ZD/KuAPXNd547I+yWg/wBtv5CuDNfK5n/vUvl+R5WK/isiaoXrQgspLn5s7UH8RpzWunp8rzkt9a5oU5NXMlF2Ofm/1v4CkFal3pYbMlrJ5gA+73rKHU5r9jwDX1aml0S/I8qrFxk7jhS0lLXYZBUsX3Jv9w1EKkT/AFc3+4aUvhY1ucnL/r3+tKKbJ/rn+tOUEnAGTXyNX45erP2LAf7tT/wr8iRQScDk1ZgISUBTk85NQZCDavXuakg/1o/GoO+J9G+Hf+ResP8Argn8qh8U6OmveGdQ01x/r4SF9mHKn8wKl8O/8i9Yf9cE/lWmeRXKfDTk41W10Z8qaYXSJoJBho2IrQq/4103/hH/AIg3sQXFteHz0Hb5uuP+BZrPreDuj7bCVVUpKSJYYWmYhSABySafHaSyXPkgcjqewHrS2ays7GMqFA+fd6etS70VGZ/4wNwzjeM8MvuKbNZTabSOt8DaxFolxcpNIDbSxMxfphowWwQfbdXmRun1XWrvUHB3TSNJyc4LHOK055DcLIsjE712kjr9frVGztBaxld24k5JrK3vXMYYZRrOr1dr/ImbOMZ4qE9TUz1A3WlI6QtuNQh/3v6V1Vof3sf+8K5S3OL6E/7ddTbH50+orwM0+Neh42ZfEvQ9Rsz+5FWc+oqpZH9wPpVnNfGvc8EXNJmkzRSGc547GfDsR9Jx/I1wVk2LmM+jD+dd/wCNxnwyT6TrXG6bpbvtmnfyk4Iz1r7TIH/svzf6H0eWTjHDPm7s9vBzGp9VH8qY3SliKmCM7/4Bz+FI6kDOcj1r3D5B7kbVExqRjUZoERsaiapDUTUARt1qNutSNUTUARt9ajPNSHmomPYUAMc9hULVI3WomoAbu9h+NFJiigCzfEDUrr185/5molp99/yE7r/rs/8A6EajFAEy1KtQrUqmgCValWoVqVaAOO1rMmtTKoyeAB+FVo4ym9HABYZDg5HFXdROzVrtxIOuCV6p/wDWrOaQuccAZyQOmfWvkK9lUlJ92eXO3M2OaZ5F2tjGc8DqaaKMYwexoFczbe5mLXH3HM7n/aNde3Ck+1chLzI31row/US3NrwWm7xdp3tIT+hr3gV4d4FXPi+x46Fj+hr29a+gy7+G/U9HDfCSg1IDUQqRTXoHQSUUCigDjPHZ/d2g92/pXEBdzBR3IFdr48P/AB5j/e/pXFhtrhvQg18pmP8AvUvl+SPKxP8AFZoXxZfJs4jt3cH6VVmays28pojIw+8TVq/zuhvIxuC8n6VTaS1+0NcmQMCD+7K85oe/9bCe5Wm227C9tCfLyBIlVdTjVLoOn3ZFDCrBVk06YMuDM2EX61W1Nx58cQOfKQKfrX6tgv4cPT9EeXV2ZUpaSjNehc5haev+qm/3DUdSLkwzYHOw0S2HHdHJsC07AckmpchBtU5Pc1HIQsjqvUnk/wBKFr5Gp8b9T9hwP+70/wDCvyJAKng/1oqBanh/1gqD0In0Z4c/5F3T/wDrgn8q1Ky/Dn/Iu6f/ANcE/lWpXKfCVf4kvVnlPxq0czaXZ6xGvz2snluR/dbp+oH515vaK91Gpjx93JJOAK+iPEulx614evdPfGJoioJ7Hsfzr5704vY2kts7qdkhGQOGPQqw6itIPWx9Bk+IfI6fVFkb4bc/8s5Ymz/vZqtNM8xBfAwMAAYApHkMhGSQo4AznAprqV4/I1oe9GNtXuNpppaQ1LKuRtULdambpUJrKRLZHEcXsH++K6m3PzL9apeGdIOoXV/cOv7uyspJ/wDgRGF/qfwq5bn5h9a8LNPiXoeJj5qVSy6HqFgf9GX6CrWapaec2if7oq3mvjJbs8UdmkzSUhNAFDX7dbrRXVhlVkVyPoa4SRmvtV+zbisMQy2O9ejyRrcQS27NhZFK59D2NcVJ4b1ex1h5ha+bBKuGZHFfVZHiaVOhKM5Ja9fkepgK8YRcZOz6HqVq0Zs4MDI8tcH8KeflYDqrVn2t7BBZQxN5m9Y1XAjPGBU7XsI8tPnz1+4ele4sZh3tNfejwZRd2PYbSR6GomqF9StyxP7zr/zzNRNqMH/TX/v2aX13Df8APxfehcsuxOxqNqgbUIP+mn/fs1Gb+H0k/wC/Zp/XcN/z8X3oOV9iZqiPNNS6ilbaCwJ/vKRSseMDpW0KkKivBpryE1bcYx9OlRNUjdaiPerERsajantUbUARk80UhPNFAFm/P/Eyu/8Ars//AKEajU1Jf/8AITu/+uz/APoRqJaAJlNSr1qBamHFAEq9M1OoGCp27gcZJ6VDHjvjk/Nk9qeGJ5J/GgDidUmaTUbgZBAkPO0An61VFPuzuvJz6uf50yvjKj5pNnkSd2x6tj3B6inEY5HIpg6U4HHuD1FZEiOcRsfY1yL8sfrXWzjEDkdNprlSoyWPT+ddOHW40dJ4AjJ8WWzdgrn9K9nU1498Pfn8VRnH3Ynx+lewA19Dl/8AC+Z6OH+AlX2qQVEpp4ruNyYU6owafmgDiPHZ/fWg/wBlj+tcYeldj46Obu2HpGT+tccelfJ5h/vM/wCuiPKxH8Rk0F9JbDZgOn909qR7+1B3LZjf6kCqzVXeso1JJWM1JkN1fTzXfmltpU/KB0WqxJJJJyT1Jok/1jUlfsmGSVKPojyZttu4oNOpoBJwOtOAJOB1rciwoGeBT87becDrsOTTSQo2jr3NIeLeb/cNKWqGt0co3+tf609aY3+tb604V8lU+N+p+wYL/d6fovyJVqaL/WCoBU8GDIMnHWpO+J9GeG/+Rc0//rgn8q0ywrM8OceHNP8A+uCfyrQwd1cp8LV/iS9WHOa+ffiBp7aR47n4CwXIEiAKAOev6/zr6GAwK8w+Muj+fo1rqka/PaybXIH8Lf8A16admdeW1fZ115nmGaUNxhvu/wAqiicSRK3qKfW59ne6FZSp5/OmmnBhja33f5U1xtNSwuRtUeAg3MMnsKmICjcw57CoAkk8qxoC0kjBVHqScCspENnqHgfSjB8Odb1F1/eXschBP9xVIH65NchAeRXsz6ammeAZrBBgQ2DJ9TsOa8WtjkCvEzRax9D5WNb2s5z7s9P0xs2cf+6KuZqhpZzYxf7gq7mvjJL3mc4tJmkJxSE0WEKTUiXLKu1xvHvUBOKbmtITlB3iBZN0q/ciAPqartM5Ykscng0wmmk1bqSluFhS59TTC59TSE0wkmkkA4ufU03cT3P1ppOaYzcYHSqSAkDkyw8nG8VpMayA37yP2cVqsa+oyJ/uprz/AEMKu4w1GaexqJjXumQxqiapTzUTY70ARnIJHQ96Kn6k8RMOxZucUUALfkf2nd/9dn/9CNRKaTUXxqt4P+m7/wDoRqASilcC6pqVWAHNU1lC/WnCcetHMgLoOO9PDcHmqa3CjjPFD3ChDz2qXNWFc4+VszSH1Y/zpAagNxHuPzDr60v2iP8Avivj2nc8losA04GqwuIv74p6zxYyXAH161PKxWJZjttpSfu7TketcvNycj7vb2rcvbuM2smHH3cDmuaN2inG4HPUDmumhF2Y4o7T4djHiNm9IG/mK9XEleQ+B7hLS/mupG2RmPYpbjJzXfrr9qf+Wq/nXu4OShSsz0KLShqdGJKeJK50a9bD/loKeNet+z11+1ibcyOiEnvTxIPWucGuwHndS/2/B/epe1j3DmXcy/HDbr23x0EX9TXJE1r+J9UiuL6Jw4wI8dfc1hNcRYyrjHfnpXzGM97ESaPLr61GOY1A9I1zF/fH51C9xF/fH51hGLMkis33zQKTcCc+tKOTgV+z0dKcfRHlNaijJPHWpM7hgfe7n1phYLwp+ppMj1rTcLC0r8W83+7S5D/7386jnYLbS8/wmhvRglqcw3+tb604VdGga1Komisg0bjcp8wDINH/AAj+uj/mHn/v4K+PqTXO/U/WMJiaUaEE5dF+RWFSp94VMNA13/oHn/vsVKuha4owLE5PBO8cVPOjrWLor7R9B+HOPDmng/8APun8q1OK80sPE2p2ljBbCwIESBB8/oKtDxbqR4Nlj/gVY6Hy08O3Ju56DmszxBpqaxoV7YuAfOiZR9e1ce3izVR/y4/+PVE3i3WO1hn/AIHRoKOHkmmmePWyvBJNayjEkLlSD7VYJrU1vRNVvdcm1K2sRGJzl49/fuRVL+w9cH/Lgf8AvsVopqx9VRxlPkXM9SvmnqwVf3nfoPT3qYaJrSjc1gSew3io20XXCSTYsSf9sUnNFvF0X9orykg8nOe/rXQeAdN/tTxjZhhmK3Jnf8On61ijRtaI2tYNt9d44roPC0ureG2uJP7O3SzYG7f0UVDlHuc2KxUHRlGD1Z7frDq2h365620n/oJrwG2OVX6V19x4v1eW2libT2w6Mp+b1GK4mGRoTtmjkjI/vKRXkZmublcTwaUPZppnqOkt/oEPP8Aq9urA0vU7VLCEGeMHaP4hV7+1bTGTcxf99ivjp05cz0INIMO/SmFuc9qzjq1oT/x8Rf8AfQpP7WtP+fiPH++KOR7WFc0C1NLVQOqWg5+0R49dwph1a0/5+I/++hR7OXYLmgWppNZx1a0/5+I/++hSHVrT/n4j/wC+hVKEuwXL5bim5PUGqH9qWp/5bx+/zCmNq1p0E8eP94Vag+wrmgzAjj8RUZaqB1W1ByLiP/voU06paEZE8fuNwq+RvoIvluV/3h/OtgtXK/2lbuQqyqWJGADmtv7QSK+hyT3YzT8jOorltjURYVAZyexphlJPFe9dGdiYnNNZgRgdf51C03GBURlouKxKSc0VD5oPUHPtRTuFhdUJ/ti9/wCu7/8AoRquCQMnr2qzqYC6vek9TcPgf8CNVhUcpAoJJ708ZpAKkAFHIKwgBpwXPBGRTgOKeFpezQrGdJoenyOWe0iYnnO3rTf+Ee0z/nyi/wC+a11HY9KkEYHJ6fzqfYQ7C5EY6+HdM6myix/u9aU+HtNY82UXHT5a2duaeEFHsIdhciMQeHNM/wCfKH/vmpY9Dso/uWsS/RAK2Qg9KeIx6UKjBdA5EZS6ZCBxEv5U4adH/cFa4jHpTxEPSn7KIciMb+zk/uClGnjP3K2liB7VJ5Q7Cn7KInAwjYZ4CcUn9nn+5XQCJfSniEelP2MOwuQ5WfQ4bnHm2qPjpuFQDwzag5Wwh/75rshCPSniEelHsafYXsziG8L2xHy6fD9NtQv4Wjx8umQn/gIrvxCBThAp6CqVGl/KL2R47d+HNfiuXW20x5Ys/KVdRx6cmojofiVRtXR5j6nen+Ne0iAUogX0r1Y5lUikjneBg2eJ/wBg+Jv+gNN/32n+NL/YPif/AKA03/faf417aIFz0pwgX0FV/alTsL6hA8RGgeJ/+gNN/wB/E/xqWPwx4kuX2TaY8UbfeZpFPH4GvavIX0FL5I9KTzOq1YpYCmnc4a20rUY41RoVAUAADtVxNNuz1jFdcIRS+SB2rgbj2O1XXU5ddNnA+4M08abLj7orphCPSjyR6VPu9irs5waa/wDdFPGnH+6K6HyR6UeUPSlZD5pGCNO45UUv9nf7Ire8oelJ5YpWRXMzD/s4f3R+VKNOUclB+Vbflik8sUuVBzMxv7OQ9VFH9nR/3BWwYxSFBS5UHOzI/s6P/nmKP7Pixjyx+VapQUhUUuRD52ZX9nQ/881/KkOm256wxn6qK1NlN2DqaXs0HOzK/siy72sP/fsUh0qy/wCfSD/v2K1CvNMK1Dow7BzMzP7Ksv8An0g/79ikOl2X/PpB/wB+xWkVphWl7Cn2Fcz/AOzbPGPskGPTyxTG0yz/AOfSD/v2K0CBTcY+lHsIdguZ502z/wCfSH/v2KadNsz/AMusP/fsVfZaY3tR7CHYLlFtPs+gtYcf7gqM6fZ/8+sP/fAq8aYaPYQ7BconT7T/AJ9of++BTPsNoOltF/3wKutUZo9hDsO5UFpbIcrBGp9kFOIA6CpjUZBPSmqUVsK5H17UxjjgVIxGMD/9dRNVciC4xjTDTmqNqdguNJopDRRYLlnVP+Qxe/8AXd//AEI1XFT6p/yGL3/r4k/9CNV1qiSUVItRKakBoAlFPFRg1IuOp6UASqO/apAexHFRBiaeKAJcYp4qNT2PSpBkd6AsSCniowaeDQFiUVIvNRKc08H0oFYlHp2pwqNTTwaB2JAPeniowaeDQKxIBTgKYDTweaLjsPApw4pgPpTgadwsPAp2KYDTgc0XCw7FOApgNODUXCw7FKKaDS5xRcB+KMU0Gl3UXAdRTQaXNFwFopu6jdRcBcUUm6k3e9FwFJppoJpCeKLgITSGkJpM0XADTTQTSE0rjA9KYTQSaYTQAE009KCfemE0ABphNKTUZNAATTCc0E5prEUAIWHTtUbfpSsaYTQAhNRk0rGoy1ACMajJpxNRk5NACE5NRsewpzN2FRk0AMJpjGnE1ETQAhNRsaUmmE0ANJopCaKALOqn/ic33/XxJ/6Earg1Nqp/4nV9/wBfEn/oRqsDQBODTwahBqVDxk9P50ATIeMnpTw2ah3ZNPDUCJwaeDUAapAaAJwakVux6VXU1IG96ALAOKetQo35U/d+VAEwb8qeDUINODUAThqeGqAN71IGoAmDU8GoA1SBj2oAmBpwaogeOKUNQBNmnA1CGpwagCcNTgfeoA1ODUAT7qUGoA3vT91AyXNLmoQ1Lu96BEufelzUWaN1AEu6jJqPJo3UDJM0ZqLcaNxoAlLU3NM3flSbqBEm6mlqYWpNxoGPLZpM1GWpNwxzQA/PemFiT1ppf3pC1ACls00mmk+9NLUALkUwtSFqaWoAUtTCc9KTNNZuw6UADN2HSmE0hb3phagAJphNBb3qMt70ALuxUbeooJpmTQAE5NRs3YUrnjjpURNAATUZagmmE0ABNRk0E0wmgBGNRlqG9qaTt7/N/KgAO0HDE59qKiJ5ooAt6sf+J1f/APXxJ/6Eaqg1Y1Y/8Tu//wCviT/0I1WXpk9KAJl6ZPSn78/Sot2TTg1AEwNSA1CGFPDUATqwxUgIqKKKSX7ik+9Wfsc4HQH8aAGg1IGqEhkbawIPoaeDQBOGqRW4quGp4egCcNTwagDU9WoAsA04GoA1PDc8UAWAacGA6GoN2BgU4NQBYViKduquGp4bFAE4anBqgzShqAJw3NO3cGoA3Snhjj0x+hoAmyO3T69aUNUAanBqAJ93tS7qg3U7dQBLupd1Q7qXdQBLuo3VFu9aN1AEu73oz71Fuo3UASbvekLVHvoAZugoAfuFJuppRxzimE0ASFqaWzTC1N3GgCQtxTS1RljSFjQA7dTS1MLU0sRQA4tTc5pu4mml/TpQA5m7Uwt69KYWppagBxJz1qNj70b+3UUxmoACajJoLUrNvxjJ749R7UAIo5UtnaeM0yUbWPYHoM9KdJL9OmBjoR9KrkigALYqMmgmmE0AIT70wmgmmE0ABNRk0E01jt+v8qABjt+v8qiJoJphNAC5FFR5ooAuat/yG9QJ6C5k/H5jVTdmp9ZOdcv/AGuZP/QjVQGgCcGng1CDTwaAJwas2kXnzhT90cmqYNaGmMBM47leKALTzSPL5FvhQvBI7U9YZQfkucv6ZqvbkhrmMcSHOPeohEYoBMSyybsAEUAXs/aUaORdsycj3qqDVsn/AE6Fh1KHdVEv85x0yaAJQakBquDUgNAE4ang1ADTwaAJwaeGqANTg1AE4anBqhDU4NQBOGpwNQBqcGoAsBqcGGcZquD+Xc1KzAfLjgdvX3oAlLjoe360BveodxJ5NLuoAnDUuag3U7dQBPmjPvUO40oagCbPvS7sVDuxRu9aAJt1G+oN1Ln3oAm3Um6os+9JuoAtRAMSzYwtG95idp2qKjiO6CQDrTAxa3wuSQeQKAJ/nAyj7vamOwdPMHBHDCoxmOSPBOW6igsAZx2x+tACZ96TcKi3Um+gCQt700tUZaml6AJCfemFqYWppagCQtx1phYUwtTS1ADiaaT70wtTS1ACk00mmk0Lyw3ZwfwzQAL8zdcEDih5QwJwQ/H4UkkoznHI6ccr7VAWoAVjUZNBNRk0AKTTCaC1MJoACajY0E00nb/vfyoAC236/wAqiLGgkUwkUABY0wk0E1GTQAuaKjJ5ooAuayf+J7qH/XzJ/wChGqgNWNaONe1H/r5k/wDQjVQGgCYGng1CDTwaAJwalhmaGVXXqKrg08GgDXLW12Q4k8qT8qXbBEwea4MxHRc5rJBqRTQBfN2zNI+MMw2j/ZFRA1AGp4NAE4anBqhBp6mgCcHnA60/NQBscD8TTg1AE4anA1CGpwagCcGng1XDU8MaAJwacp3HGcd6hQ5bpnAzg1JuAVcE/wB5TQBMH2jGWwCcEdDSZFQ7yx5OaUNQBYD4pdw6g1AD704NigCbdnvShqhz6Gl3UATb6duxUIbHWjfQBNv9aN1RbqN1AEu6l3VDvo3UATbj60m6ot3vRuoAnjmMbZ6g9akIjc7kk2H0qnupC1AFvfHFyG3vURlJTb6nJPrUO6k3UASFqbuqMtSbjQBIWpMk1FuzSF+w6UAPLelNLe9MLU0tQA8mmE00tTCxxQA8mmFqaWpVI2sW+7wMjqKAFVd+4lgoFDyHbyGBKgbT0psjlH4OHHyn0NQs+4kk5NAAW96Td2PSmFqaWzQArHBphNJuGMHpTWOO9ACE0wtQTTSdv+9/KgBS236/yqImgmmE0AITTCaUmoyaAAmmE0E0wmgBSaKjJ5ooAu60f+J9qP8A19Sf+hGqYNWdbP8AxUGpf9fUv/oZqmDQBMrc1MPn56Edarpz9B1NP39McAUATbgenFODVGDv5H3u49aUHNAEwanhqgBqQGgCUGpAagBqQc9OtAE6ENx37U/O3gde9QBscD8TT1bd169jQBKGpwNQ5wacGoAnDU4NUINPBoAlDVIrduxqANmn7sfWgCbJUgg8jvTvMLck5qAOOh5p2cUAShqcGqHdTs8UATBqduqDdTg3vQBMGxTs4GfyqENjnv6UBznmgCbdS7qiz78UZHrQBLupd1Q7vel3UAS7qN+Dmot1KGHU0AS54z2pN1Rb+c0bh1FAEm6jdURYUZoAfuo3VHupu6gCUtSZ3fWow2aQv2FADy3YU0mmls/WmbqAHk8U0tTd1NLGgBxamlqaWpuc0ASZ3cfrTN5jY7SRTWYYwKbvyME/jQAMxJJJyTTCaQmmlqAAmmk0hNNJoACabu7HpSE0hbbwOv8AKgBWOz61EWpd3GD0qNuDQAFqYWxQTUZNAClqYTQTTCaAF344PIPakYBBu656UhwoyevYVHvOTnkHrQAhY5ooKnPy8j1ooAta4f8AioNS/wCvqX/0M1UTn2A6mrOuH/iodS/6+pf/AEM1T35AA4AoAm39hwtKDUQNOBoAmU45qYHfyPvdx61XBpytzQBMGp4NRFg3PQ96cDmgCZTk8VJuAGAee5qENgYHXuaAaAJw1OBqENTw1AE4fI569jTgfeoA1OBoAnBp4b0qAE1IG28Dr/KgCbdt470bqhDU4GgCYNTg/Y9KgBp2786AJycUoaog/Y9KN1AE+6nBsDJ6+lQg7eT17Cjdk0ATbsn3pd1Q5pQaAJg+KXd+VQ7qUNj6UAS7qXdUOaM+tAEwbuaC+aiLZo3UASbqXeRyKi3UmaAJtwPI/L0pu6owxByKCR2oAkLUmcnrUYJNBfsOlADy/YdKbupm40hagB++guDz3qImk3UAP3UhaoyaTqeKAH5yaazgcCmlscD/APXTCxoAcWppam5ppagB+/sfwNRscHBppNIXyMH8KAFLUwtSE0hO3/e/lQApbb/vfyqMtSE0wmgBxamhhjB6U0mmE0AOfg1GTSl+MHkVGWoACaPujJ69hTd2DnGfSmFieSeaABmycmmE0hamk0ABbFFNzRQBd1048Ran/wBfcv8A6GapA1b10/8AFR6n/wBfcv8A6Gaog0ASg08GoQaeDQBMDTgaiBp65JwKAJgc/WpQcKQD83eoNwUYB57mgNigCYGnhqjB3jI+9/OgN70ATA08NUANPBoAm3U4HpUIPIA61IG28Dr3NAE27bwPvdz6UuahBpQaAJw1ODVAGpwagCYH3p26oQ1OD0ATBqkVgBlu9Vwccnr2FLuyeetAExPPJo3VGH4welGSDQBMGpd1Q7sUu6gCYNS7qh3UoPc9KAJgeMk8Um6ot+TRuoAmzRmod1G73oAm3Um6ot3vRuoAl3Umcmowc0hfsOlAExYbfl6d6buqMORQWHUflQA/dTS2aZupu6gCTdTS1MLUmSTQA8Ek0hfHA/8A101nGMDp60wtQA8tTS3vTC1NLUAPLU0mmFqaWoAcTTc0hNIWC9Dz/KgB+4Abf4vWoicEg9aaWo37uD17GgBCaaTSMcHmmE0AOJphNITTSaAAmkbgc9ewozt5PXsKjJycmgAJphNBNMJoACaaTQTTCaAAnmim7sUUAXtfP/FR6n/19y/+hmqINXNfP/FSap/19y/+hmqANAEwNOBqINThycDqaAJlJJwM1IW2jAPPc1Du28Dr3NANAEwNPBqEGng0ASg1IDv6fe/nUANOVqAJg1OB54qMHf0+96etODbOB17mgCbdt4HXuaAahDU4GgCYNTt1Qg04NQBMGpwaoQacDQBKGp4O3k9ewqIHHJHPYUbs96AJd3PWnBqh3U4NQBLupwcdD0qEGlDUATZwf60ZqMN2PSncDk9O2O9AEgPGT0/nQWyaiLZOTRuoAk3e9KGqPdRmgCXd70ZqLNGaAJN1KDmogSaC3YdKAJC+eB0pN3vTN2KTdQBIWpN2Oajz70m6gCUnIyPy9KYWpoYg5FGN3K/j7UAO6nFIzjGB0/nTCwAwOn86buoAfmmk00tTS1ADy1NJpu6mlqAHbqQtTM5pS2zj+L+VACltvHU/yqMmkzTN1ADiaaTSFqYTQBJu3DB69jUbEg4NNJo3Bhgn6GgBC1GdoyevpSH5Pvfe9PSoy3rQApbnrTC3NITTCaAFJppNITTSaAFJphNITSADq3T+dAB8x6Amims5J9PYUUAaHiD/AJGTVP8Ar7l/9DNZ46UUUAPFTW/+s/4CaKKQDe1OFFFMB608daKKAHDrSjrRRQBLD/rVob7zfWiigBR0p46CiigBe9OHU0UUAO709eooooAkm+/TR0oooAcKUUUUAKKTvRRQA7vUsn+rSiigBlFFFADhSUUUAHrQelFFAEi/6lqjoooAQ0CiigApKKKACnR9G+lFFAEVIelFFACdqaKKKAGmm9qKKAHJ/rBTH/1h+tFFADKaaKKAGnpTaKKAGmmj7w+tFFADrj/W/hUDUUUANNNPSiigBnamnrRRQAw9akf/AI94/qaKKAKzdaKKKAP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524000" y="673213"/>
            <a:ext cx="9144000" cy="1060584"/>
          </a:xfrm>
        </p:spPr>
        <p:txBody>
          <a:bodyPr/>
          <a:lstStyle/>
          <a:p>
            <a:r>
              <a:rPr lang="en-US" altLang="zh-CN" dirty="0" smtClean="0"/>
              <a:t>HTML</a:t>
            </a:r>
            <a:r>
              <a:rPr lang="zh-CN" altLang="en-US" dirty="0"/>
              <a:t>后缀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1514744" y="2351315"/>
            <a:ext cx="9144000" cy="1579418"/>
          </a:xfrm>
        </p:spPr>
        <p:txBody>
          <a:bodyPr>
            <a:normAutofit fontScale="25000" lnSpcReduction="20000"/>
          </a:bodyPr>
          <a:lstStyle/>
          <a:p>
            <a:pPr latinLnBrk="1"/>
            <a:r>
              <a:rPr lang="en-US" altLang="zh-CN" sz="12800" dirty="0"/>
              <a:t>.html</a:t>
            </a:r>
          </a:p>
          <a:p>
            <a:pPr latinLnBrk="1"/>
            <a:r>
              <a:rPr lang="en-US" altLang="zh-CN" sz="12800" dirty="0"/>
              <a:t>.</a:t>
            </a:r>
            <a:r>
              <a:rPr lang="en-US" altLang="zh-CN" sz="12800" dirty="0" err="1"/>
              <a:t>htm</a:t>
            </a:r>
            <a:endParaRPr lang="en-US" altLang="zh-CN" sz="12800" b="1" dirty="0"/>
          </a:p>
          <a:p>
            <a:r>
              <a:rPr lang="zh-CN" altLang="en-US" sz="12800" b="1" dirty="0"/>
              <a:t>以上两种后缀名没有区别</a:t>
            </a:r>
            <a:r>
              <a:rPr lang="zh-CN" altLang="en-US" sz="12800" dirty="0"/>
              <a:t>，都可以使用。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597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232212" y="5039172"/>
            <a:ext cx="464423" cy="464423"/>
          </a:xfrm>
          <a:prstGeom prst="ellipse">
            <a:avLst/>
          </a:prstGeom>
          <a:solidFill>
            <a:srgbClr val="02A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32211" y="0"/>
            <a:ext cx="2679216" cy="914400"/>
            <a:chOff x="232211" y="0"/>
            <a:chExt cx="2679216" cy="914400"/>
          </a:xfrm>
        </p:grpSpPr>
        <p:sp>
          <p:nvSpPr>
            <p:cNvPr id="7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60757" y="251403"/>
              <a:ext cx="25506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#HTML#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utoShape 6" descr="data:image/jpeg;base64,/9j/4AAQSkZJRgABAQAAAQABAAD/2wBDAAgGBgcGBQgHBwcJCQgKDBQNDAsLDBkSEw8UHRofHh0aHBwgJC4nICIsIxwcKDcpLDAxNDQ0Hyc5PTgyPC4zNDL/2wBDAQkJCQwLDBgNDRgyIRwhMjIyMjIyMjIyMjIyMjIyMjIyMjIyMjIyMjIyMjIyMjIyMjIyMjIyMjIyMjIyMjIyMjL/wAARCAHx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T1sf8VBqX/X1L/wChmqYFX9bH/E/1H/r6l/8AQzVICgBQKcBSgU4CgAApwFKBTwKAACpFXA3Hp/OhV7npTwfXpQA3kmnYp2zH0pwFACAU4CnBacFoAQCnBaUCpFTuelACKnc9KXqadjNOC0ANC0oFPC0oFADQtOxTgtOAoAaF9acqZp4TNOx2HSgCPHYdKULUm3PTrRtoAZil20/bTgtAEe2jbUu2gL2oAj20balxjgUbaAIttG2pdtGygCLaKNtS7aMUARYpNtS7RS7cUARbdvUc00r3qbGeD+dNK4PSgCHbSYqbbSYoAh20hXFTFfamlaAISDRtwMn8qm24GT+VMI9aAISCTk03FTFaaVoAhIphX0FTlaaVoAhIphFTFaTbnk9KAIjH8uSeKjbJ+lTknP8ASmMvGR0/lQBARTCKmI4phFAERFMIqYimleKAICKaVNTbcmmtyMDpQBARTCKmIppFAEJFMIqUimkUAQlTRTyKKANLWh/xPtR/6+pP/QjVMCr2sj/ifah/18yf+hGqgWgAAqQCkAp4FAABUqqAMnp/OhEwMnp/Onck0AJ1OTTwKAKeBQAqccHpTtuPpQq1IOOMZFADQKeFp23HuKeq9z0oAaF7npTsZp2M04CgBoWngUoWnhaAGhacFpwWnAUANC04Ln2p4WnY4wBQAzHYdKXbT8UoWgBu2nbc8jrTtppQtADAtLtqXbnnvQFz0oAj2807bin4wKNtADNtG2pNtG2gCPbRtqXbSbfagCPbRtxUm2l2469aAItuOaQrUu3mk20ARbaTHY1NtpNtAEJSm7anxximlcUAQlaNuOT+FTbMcmmEZNAEJGabtqYrTStAEJWmlamK00rQBCVppHFTFabt9elAEO3jJ6UwjJ9qnYZphFAEBFNPBqYrTSKAIigxkdKiIqxjHSmMueQP/rUAQEUzbk+1T7M/SmP6DpQBC/IwOlRkVOVqMrQBCRTCKmIphFAERFRkVMRTSuenWgCEjNFS4VeCCT7UUAX9ZH/E91D/AK+ZP/QjVQCrusD/AInmof8AXzJ/6EaqgUAAFSog6t0/nQqgDJ/L1p2SetACsDnn8KUCnKOx6fyp23FAABTwOaAKeBntQAAU8Cl2FeCMfWp449jgyJwRxu6Z96AI4wO/T0p5HPt2pSgVsAg/SlAOMdqAEC04DFOApwFACBaeFpwWnBaAGgU9VzTlXNO29h0oATbkcdKAtPAxTtv5UAMC07bTwtKFoAbilC0/bS7aAGheeBTtvHHXvTgOMU4LQBEFpcVJtzS4oAj20be1SbaXbQBFijFS4pduPrQBGF9etN289DUuKNoPWgCLbSYqXbijFAEO2k21NtpNvPSgCHbRjjnrU20AEEDPbNMK/jQBCV5560hWpiDTStAEG32pCtTFeKaVoAhIppWpitJs9elAEGzuelNZec9u1TMM00jAx2oArkU0ipiKYRQBCRTCKnIphFAEBHFIBznt3qUj2phBxjtQBG4yPl+76VCy1Y6VGRQBARTSKmK1GRQBCVphFTkUwrk8UAQFc9KCoAIB+bvUjDaMDr3NRmgCLFFS5U8kHPtRQBe1cf8AE8v/APr5k/8AQjVZV4yenp61c1ZR/bV+zdPtMmPf5jVXqeaAF6mnAUAU8CgBQKkXjg9KQCngUAG3mpY/lYHGaaBViFSCxHDjkCgByj94CR93+EjnHrQ7Ek8gk8Ej+L0pWcMOAQSck5pAKAACnheKAKkC0ANAp4HpSgU8CgBAKeFpQKeBQAmOOKcFpQKeBQA0LTgKcBTgtACKhY4UEmphav3IFSn9zGET7x70CFR/rJCGPagCJoXQZYceopu2rOGixubdGaY8e1yB06igCILTgtP20oWgCPbTttSbaNtAEe2l21JtpduOtAEW3H1o21JtpdooAi20m2pttJt9qAIsZ60m2pttJtoAh29sUoGMn8M+lSAYGR+NIVHp2oAhI9OB6UhXmpttN20AQlaaVqbbSEUAQle9MK1OVppFAEO2mEZqYimkUAQFaaVqcimFaAICKEgeU/KvHrUyR75FX1NTyljIIIvlwOcUAVjYyY+8ufSqssLxHDrj3q8YIw20znf9aPm3eRPghvutQBmEVGRVmRCrFT1BxURFAEBFMIqcioyKAISKjK1ORmmFc8UAQEZ4pG+Xgde5qZht4HXuaiIoAhIphFSkUwigCEiinmigDQ1cE63fE/8APxJ/6EarAVb1Yf8AE6vv+viT/wBCNVwKAFAp4WkUVIBQAoFPC0gFWI4soWyd2cAAd/egB0UZRssnP8O7gE05nJPBP1PX6UjtksMYJPzc5FAFAAFx1p4WlUdj/wDqp+3BoAAKeBQBUgWgBAKeq0qrTwOw6UAIBzTwtKBTgKAEAp4FKFp4WgBAtOA6H3pQKeBQBLKMSo/akMe6Us33DznNORxt2OMjsaXy4f75PtQA1R/o7A8jPFK68qPRRTid2ABhR29aMEkk8k0AR7acFp4XvS7aAGbaXbUgWlxjtQBHtAo2+1SBaXb7UARbaNtS7aNtAEW2jFS7aTaKAIitGMZ4wakx0xz7e1JtBHT6UARbaNtSlaQigCErSFam2+1N20AQkU0rUxFIV79qAICtN21MVppFAEJWmFanK0wigCArTSvFTFaYVoASDidc+4p2Nl25bjcODUZGOR1qbzI5UAmGCO4oAqtBtjdpMg/wnPWnupKW2fvZp5S2TneX9BULzM0m/ABxhfagCC4+adyPWoCtTEUwigCArUZFWCKjK+lAEBU5ppGOB17mp2AA4/E1ERQBCR7VGRUxFMK0AQEUwipitRkUARYopxHNFAGhqo/4nN9/18Sf+hGqwFW9UH/E4vv+viT/ANCNV1FACgVIBikA5qVVyPm/CgCSKPcoBGdzYGByp9aeWO8sCQx+9g8E1Gu5ScEj6GnqKAFAp4FIBUoFAABUijjBpFFSAUAAXBqQLQo7Hp/Kn47dqAEA/KngUAVIq0AAWnAU4LTgKAEAp4FKBT1HagBoXnpT9tO24/GnBaAG7acBTgtOC0ANC07bTwtLtoAaFNLtp4U0u3AoAZil208LS4oAj20u31qTbRtoAZijAp+2l20ARbabj0+tT7aTbQBEF9qTbU22k20ARYFNK1NikK0AQ7aaRUxWk2+tAEJX1ppXNTEZppWgCAjmmkVMVppWgCBh7U0ip8UwrQBAV5ppFT7c0xhQBXIppFTFaYVoAgIpjCpyKjIoAgIphFTstMx2xQBAQaYeOKnZdo4/OomWgCBhTCKmIphFAEBqMipyKjYUAQlTjNR7ecZxU/IPFNdRgkde49KAFaJGdtySAg4OxeD70VH5kg4Dtj60UAXNUH/E4vf+vh//AEI1XAq1qY/4m97/ANd3/wDQjUKr3PSgBVHc9KkHNNHJqQCgB6jdwfzpwHOKQCpFGeD+dACqKeBSAEVIooAAKlVaFWngZ+lAAB6dKkUdqQCpAtAAFp4FKB2p4FAABTwtKBTlWgAVafjFKBgU4LQAAU4LShaeB2oAaBTgtOC04CgBoHFOApwWnhaAGbeaULzTwtKBQA3bS7aeF9qXbQBHtpdtPC4pcUAR4oxUm2jb7UAMx7UhWpMUYoAi20hWpStJtoAi20m3ipdtJigCLbTSKmK0wigCIrTStSkUhFAEJWmFamK00rQBAVppXNTlajYdu1AERHHFRkdqnIqMigCBlxTSKmIpjLQBARTCKmNMIPpQBCVpjDA4qZuBgVERQBEePpUbD8qlYUwjFAEDCoyKnIqMigCAimFamIppG36/yoAgPyj3qM5ByKlIqNhQBGVDHIOPailI5ooAv6io/te9J6ee/wD6Ear9as6nzq15/wBd3/8AQjUCigByipAOKaoqQCgByipAKRRUgFADlAPX86kVOaaq1KORigAHp2qQCkAqQLQAqingUgFSAUAKBTwKAKeq0AKBmngYoA7U8LQABaeFpQKcBQAAU4ClAp4WgBNtOC07FOAoAQClAp2KcFNADQOKXbTgvFOxQA0LShafigCgBuKTFSUUAN20badRQA0ikxT6KAI9tJtqWkxQBERSFealIpCKAIStNK1MVpuKAIStJipStNIoAhIphWpyKYRQBCR+VMZamxTCKAISKYRUxFMIoAgIphFTkVGRQBAy01hgYFTkY4/WomGKAICKjIqdhUZFAELComFTkVGwoAgIphWpmHNMIx9f5UAQkbfr/KoiOamYVGRQBCwqIip2FRkUAQkUU4g5ooAvaiP+Jtef9d3/APQjUCirGoj/AImt5/13f/0I1CooAcoqVRTAKlUUAOUVIq5pFXNSAenSgBw9O1PUc0gFSKKAHKM8GngYNIBUq89aABRUgFIBT1FADlWpAMdKQDHSngUAKBUgFIBTwKAACngUAVIBQAAU4LSgU8DFACAU4ClAp4WgBu2nAU7FLQAgFLRRQAUUUUAFFFFABRRRQAUUUUAFFFFABRiiigBCKaVp9FAEJFIRUpFNIoAhIppFSkUzFAEJFNIqYioyKAISKYVqcioyKAICKYeKnZajIoAgIphHY1MwqNhQBCy4qNhxU55GDUbLQBAwqMipiKYwx9aAIWGPrULCp2FRMKAIiKiIqZhio2FAEJFRn6VMwqNqAIfwop5Q+w+tFAFzUf8AkKXn/Xd//QjUKip9Q/5Cl5/12f8A9CNRAUAOAqVRmmoMmpB6DpQA8dMAcU9RTQKlUUAOUVIopqipFFADlFSAUgFSKKAHKM8VIBgYFNXpUgoAVRUiikUU8CgBwFPApAKeBQBwepfEc2OpXFpHpqyLC5Tc0pBOPwquPilJ/wBAqP8A7/H/AAritaO7XL4/9N2/nVT7n+9/KvpoYDD8qvH8WfPSxtfmdpfkeiH4oyIBnSUye3nH/Cl/4Wo//QJT/v8An/CvO1bs2SD+lKV2nH5H1q1l2G/l/FkPHYj+b8j0UfFR/wDoEr/3+P8AhTh8VW/6BK/9/v8A61ec0uKf9nYb+X8WL6/iP5vwR6OPiqe+kj/v9/8AWpf+FqH/AKBI/wC/3/1q84pQM0/7Nwv8v4v/ADD6/iP5vwR6OPip66T/AORv/rVIfigqqGOlHB6fvv8A61eeXFr5DYV9+PvEDGDnFRgkEk856+9JZdhWrqP4sbx+ITs5fgj0YfFJP+gU3/f7/wCtR/wtJP8AoFN/3+/+tXnJAzweKKf9mYX+X8X/AJk/2hiP5vwR6QPijF30p/8Av8P8KX/haMP/AEC3/wC/w/wrzal60f2Xhf5fxf8AmH9o4j+b8Eek/wDC0If+gVJ/3+H+FH/C0IP+gVJ/3+H+FecUqrnk8LR/ZmF/l/Fh/aOJ/m/BHpA+J0BBJ0uUD/rsP8KB8TrckD+zJf8Av6P8K83JJPsOgpU++PrR/ZeF/l/Fj/tHEfzfgj3HQ9aj1uza4jiaIq5RkYg4OM9fxrUrkfAX/IMu/wDrv/7KK66vm8TTVOrKEdke9hpudKMpbsKKKKwNwooooAKQilooAjIphFTEVVu7yG0C+aeWOFA5JqKlSNOLnN2SBK44imEVW/tOE/8ALOX/AL5pv9pQ/wDPOX/viuT+08H/AM/F95XJLsTlaYemKhbUof8AnnL/AN8Uz+0IWIGyUfVKazLCP/l4vvDkl2JSKjIqbggEdDTGFdpJCRUZFTEVGRQBCwqMj1qYjnFRsOTg8etAETDb9ahIqc+/SomFAELCo2HFTMKjIoAhYVEwqZhUbCgCFhTCMcnr2FTEYGSKibk5NAELZzRTiOaKALmoD/iaXf8A12f/ANCNRIM1PfrnVLv/AK7P/wChGol54HAoAeMdBUi9KYoqRRQA9RUiimqKmjQu4Ud6AFWpQpHUGpCyQDai5YdazW8QSJkmzZlHuKyq16dL43YmU4x3NIVIBWQNft5oGligfcv3kzzUK+Kbf/n3k/MVg8fhlvIh1qa6nQqKkArnh4ptx/ywk/MVZtvEtlLKiSBoQx2hm6Zpxx+Gk+VTBVqbdrm4BUgFNUA9KkArrNRyin9AaRRTm+430NAHgWpnGq3bfxGZvw5qnU96d2oXJ9ZW/nUIr7SC0R8lJ6igU9TxtPT+VNpwFWQKV2n+tHagE4x2pyIXdUXqxwKrYRbMcRthsUM5HGDzmpFWKGBQFViw3EuOH45UHsRQqQ7QEKxlCS5zzkdMe1VZJGkOSMA8kDpn1rJLm0NG7ajpJncbN7mMH5Qx/nUWKXFLitkrbGTdxMUuKXFLTsIQClopyrnk8LTAFUdT0oJLfTsKUncfYdBRRYBMU5Pvj60lOQfOPrQB6r4C/wCQXdf9d/8A2UV1hYCuT8Cf8gu5HT9//wCyiupz6CvjMZ/vE/U+qwf8CPoP3D1pc1Hk9xSg/lXMdI+iiigAooooAjnmS3heWRgqIMsT2FefnVpNV1uSY5EariNfQZ/nWx44upIrOCBWIWViWHqB/wDrrk9Fb/TH/wBz+or5fPMTKTdBbLc6KUbLmOzVsgUpOPrUa/dH0p1fKo1DNCf6xfrSUqffX61SA0IObdM+mKUikth/o6+2f5mnt9K/SMK70IPyX5HHLdkDCoiOanYVGw5yDXQIibrgdvzz61E2T1qYio2FAELCo2qZhUTCgCFh6VGwqZhUbCgCBhTCMDNTMMDJqJuaAIX5PNRMKmYVGwoAhopxHPSigC5qH/ISuvTzn/8AQjUS1Lfj/iZ3f/XZ/wD0I1GKAHrUq0xakUUASKM1atB+8Priqy1NC3luG7d6AHs2y3uZMfMqE1w8dxdhPtXmbk3YIJrubxG+yyywEElDwa477PPKALjy4YVOSF714uaXc4pdjkxN7olACalEy8LMp3CstxiRwOgJq615GZnlU/cXZGP61QFeLWaeiOSTHCodQbFiv+/U1VdTbFrGP9qsofEZnQ+F/Fv2fZZai5MXRJT/AA+x9q9DQhlDKQQRkEd68IU1694OLv4YtDISTgjn0ycV9FluJnN+ylrY78NUb91m8BTmUmNgOpBxQBTwK9c6z551mN9M1e5tryKRJVcn2IJ4I9qo/bYB2evbvGng6HxPpxMYCX8QJhk9f9k+xrwO6tp7G6ltrmJopomKujDkGvco5hOcfM8Kvg1Tl5F/7dB/t07+0Lf/AG6xyaWKOSeQRxqWY9BW312ojn9hE2FvoGcKN2ScVdkuLGGPG98qcNIP4W9CPT3rGjEcURjkEHmIxEokOGx22mqFzcNM+4kkAYBI5I7Z9TU/Xaj6lKhBHUvOly/mpjawHPrSVR0dg1ku7PDEfStErtNetRlzQTOKorSaEApaKWtiAxShSSAOc0Cp7Zf3m89FBP1OKG7IChNe2tvIVlc5U4O0d/So/wC17Vu7Y7DFc3dytJcOx/vHj0pgc1w/WJXPRjhIWR0/9qWvq35Uv9p2v95vyrmg9PD0fWJD+qQOj/tO1/vN+VKNUtgQctx7Vzu40oel9ZkL6pA9++HkwufDstyqkLJO2M+wArren51wvhPxR4f0rw5p9g+oIkqxjzAY2ADnk849TXcRyJNGskTB0YZDLyCK+YxEnKrKT6s+ihhqmHpxjOLXqrDh+lHc0Y9aADn+dYgPFLRRQAUUUUAcV4/4SyPu4/lXMaKf9OP+4f5iun+IP+osT/tP/IVy2in/AImA/wBw18fnC/fz+X5HXT+BHboPkH0pcUkf3F+lPr5woZSr98fWlIpB94VQGlbD9x/wJv5mnMKzD4g0uzlltbi7CTRks67GOAeRyBipLDWtN1ZiLG7jmZRkgAggeuCK/R8Dd4Wm/wC6vyMJ0aivLldu9i0etMIqYrimHpXUYkDCo2FTMKjYcUAQsKiYVMwqJqAImHNRkYGTUxGOtRNQBC3NRN1qY9aiYUAQtUbVM3WojQBEaKUjmigC3f8A/ITuv+uz/wDoRqMCpb7/AJCV1/12f+ZqNaAHrUyiol61Moz0oAeoqRRTAAOBUq9KAK+ou0em3DKxUhDyK4dpZJCPMkZvqc12usnbpFwfVa4gda+dziT9sl5HBin7yHCnYpopw614zOUUVS1U4hiHuavgZHHX0rP1Y7Fhz97nA9KumveEUE+Tk/e7D0r1/wAHLjwtY+pUn9TXjgNe0+E12+F9PH/TIGvbyv8Aiv0OzC/EzaAqQCmipBXuncOArn9b8FaH4gulub60JnA2+ZG5Qke+OtdDRTTa1QpRUlZo871j4aeGrPSrm4iguA8aEqfPY4P0rz8aLa2qhkTMi53Zc4dDxx7V7d4lbZ4evWwD+7PB7815BM4k2gKFVRhR1968nMcXVp1Eoya07nnYqMYSXKjHudPt58DymVQSeHJJJ7k96qHR7XH3X/76raYVCwrgWOxH87+85L3KlvbJbQKkYIGSeTmrKkY2t09fSkYYVPxor9PymTlgaUpO7sebV+NikEcUopVIxhun8qdsxy3T+deiZiKoxk/dqaAlnbsNhwPSoSdx9vSprYfM/wDuGk9hdTjPIWSRyxP3j0pwtIv9r86kHDN9acDXy9WrP2jSZ+r5dl+FeFpuUE20n95GLSL/AGvzpwtY/wDa/OpBTlIB5GRUe1n3O7+zcH/z6X3DBaRerfnT1tIgQfm/OphH3B+X1peM8Zx70e1n3NI5Zgv+fS+4lWRh3r2b4eamL3QBAx/eQNt6/wAJ6f1rxYdK7f4ban9l1z7M7YSddv49q56iuh5rR9thZW3Wv3f8A9jAApaQHIpa5z4kKKKKACkJwMmlrnfG+q/2R4VvLhW2ysvlxn3bj+WaaVy6dN1JqC3ZxfivxTBrOsHT7TDQ2YJMoP3nPBx7CqmiH/iZL/umuN0Fv9IlJ6suf1rrtFP/ABNI/of5V8nnUUsRO3ZfkerjKEaE/Zw2SO/j/wBWv0p1Ni/1a/SnGvlzkCkA+b0pev1pPYjIrSFr67AcB4vka28RzMAGSREyu7BBAq74CnMmuyEgDMDAAdAARWb45XHiVif4oUP86teAGxr4HrE4/Sv0bLmnhIW7I+jnFPLW+vKemsKjYVKwqM10nx5EwzUTelTMKibnrQBE1REcc1MwxUTUARNzUTVM1RNQBC1RsKlaom4oAiaomFTHn/Go2XjJ6UAQ0Up60UAW77/kJXX/AF2f+ZqIVNff8hK6/wCuz/zNRJzQBItTKccCo144qRetAEqinrTF61KB3oAz9eONHm98fzrixXY+Ijt0hh6sK44da+ZzZ/7R8kefivjHCnDrTRUg+Q8/e/lXlHMOHyc/xfyrM1f5jFg84OR61o1k6ucTRY6ha0pfEIog17h4aTb4b08f9MF/lXh/DKW6HuK920Fdug2K+kCfyr3MqX7yXodmE3ZpCpBTAKkAr2zuFooooAxvFP8AyLl4M4yoH6ivImUjIPWvW/Fn/IuXX0H8xXlJwRtP4Gvnc1f79en6s83GfGvQqsKhYVZdSCQagYVwRZyEMnRPxpBSyj/V/Q/zpUXqT93+dfrmUaYCl/hR5lX42Kq9zwP50u7PDdO3tTSdx9uwpa9GxncCCDU9v95/9w1CDxg9P5VNbjDPn+4aUtmByTD9431pQOaG/wBY31pRXylX+JL1P2LLv90p/wCFfkOAqRE3ewHU01F3H0A6n0qQtngDCioO9Dww+6B8np/WlKbcHOVPQ0xakVscEZXuKDWICrmmXTWWowzocFGBqoV24PUHoaAcEEVLNLJqzPpGxuUu7KG4Q5WRAw/GrFcd8PNSF7oPkM2Xt229ex5FdjXK1ZnwGJoujWlTfRhRRRSMAryX4waoS9lpaN0zM4/QV6yxwpr508Zan/a/i69uQ+6NXKJ7BeKuG9z1smo8+I5/5SropxfSKOgjx+tddorf8TSH8f5VxujHGouP+mf9RXXaQ2NUg+p/lXyeb61pPyOvNF++foeiwn90v0p9Rwf6pal6fWvlUeWJ0+tHX60UhqkwPPvHi41+I/3oB/M0/wABnHiOL3Rx+lP8fLu1e1YfeMH581B4HbHia199w/8AHTX6HlLvgqfofSx1yx/4WersKjapTUbCu4+NImqJhxUx96ibrQBE3PWomFTNUTdKAImqJu9St1qNutAELVE1TNUTDvQBGR3NRE54PTt7VK9RNQBGRzzRRuI6UUAWr7/kJXX/AF2f+Zpg4HFPvf8AkI3X/XZ/5mo1oAkWplqIVKtAEi1KvB4qJamWgDI8TkDTFHrIK5EV1Xik4soR6yf0rmANq57/AMq+XzR3xL+R52J/iCj5QD/F29qB1pvWnCvMZzjqx9YP+koP9itiq91ZRXm0uSrKMAiqhJRd2SzAB4r37SV2aTZj0hT+VeLjRo/+e7f9813lv4zlt7eOIWaEIoXJc84/CvVwGMo0XJze504apGF+Y7sVJXD/APCcSgc2UefTzD/hR/wnc3/PlH/38P8AhXp/2rhf5vwZ1fWqXc7iiuG/4Tyb/nxT/v4f8KT/AIT2b/nxT/v4f8KP7Uwv834MPrVLubni9seHZ/cqP1rytq6TWvFFzq9sLdokiizuIBJJrnWFeJj8RCvW5obWOHEVFOd4kbcjB/A1WcVZeoggIJbj09654sxRWkUfIT0x+fNMyWPt2HpT7gnegPGF6elRiv2DKl/sNL/CvyPLq/GxwpaTtS16Jkwqxan/AFgPTYfwqCprf/lp/uGpn8LGtzk5B++b60qjJAzj3odS0z46A5NItfJ1X+8l6s/Ysv8A91p/4V+RKWH3V4UfrUkS75FXPU1EBU9txMpqLnoRRTsr9Lwy7RtMblSM+lXRWRcabJ4d8UyWbsTFcxrNGx7hhkf4VrA8ZqIS5lqThavtYXJFbHB5B6iggA8HIpuaUcnA61R1I7j4b6n9l1r7KzYS4XZ+I5H9a9iFfOmm3Taffwzxn5kYNkexzivoOyuVu7OK4Q5WRAw/GueotT5bPaPLVjVXX80WKKKKg8IxvFOprpHhu+uyQGSIhf8AePAr5tjJYvIxyWPNet/GPVfJ02z01G+aZzI4/wBkdP1ryZF2oB7VW0T6vJKPJQ539p/kXNHONTPvGf6V12lH/iZwf71cfpJ/4mg90NdhpjBNRg/vFxz6V8vmy/ev0MM1X735Ho8HEK+tSVDbH9ytTV8kzyApDS03NNAcN8QRjUbEj/nif5iqng1wfElkTw2/H14NXviEMXGnt6xsP1FZXhFtviSwP/TUV+g5M74Gn8/zZ9NQXNlr9JfqextUZqVulRNXonxhE1RtUpqJqAIjUbVI1RsKAImqJu9StUZHFAER96iY5qVqiNAETVEalaomoAjOc0Up60UAWb7/AJCV1/12f+ZqNakvv+Qjdf8AXZ/5mo1oAlWpRUS1KvWgCVakXpUYqVeOtAGF4pbbBb+u4n9K5gMQ2a6HxW3NsPqa50da+UzJ3xMvl+R5uI/iMeQMZHT+VGaQEg8U4jjI6dx6VwMwHClpop1SSFPA2gE9ewpANoyevYUDJOTQ9AF560hpaQ0AJTadSUEjDTDUhFNA4yen86pARFepPSq8hJ/oKsSHJ9qgetUxorzYZkB67eDUfIODTp/vr/u0A7gAeD2NfseWaYKl/hX5Hl1PjYgpaTBHBFLXeZMWp7cZ8z02HJqADPsO5qeE/LKBwAhqZ/Cxrc5KdsysF4UGhaSX/XP9aB0r5Kr/ABJerP2PL/8Adaf+FfkSip7c/vh+P8qrjpU9v/rl/GoPRgdL8VNHK+GvDviCFPmgjWCUj0Iyv9a5eCQSwq46MM17fqOiL4g+Gb6djLy2amP/AHwMr+orwHQ5Ga2MDA+ZExUisKbtKx4+U1rylB92ai5JwKeTt4HXuaTITgHnuaQVse6tR8b7CO464r2r4faiLvw8sBbLW7FB/u9RXiddz8NNT+y659ldsJcIV5/vDkfpms6i0PPzah7XCytutf6+R7DQelIDkVn65fppei3d65wsMTP+lYnxcYuTSR4T8Q9T/tbxtcIrZjt8Qrj26/rXP8k49aiike6uprmTJeRiSfUk5NTk+XkD73c+lVLY+9oU1SpqC6Il00iPVEA5Yq2T6V1enNjULf8A3xXH6ecapH9D/KuusDi9gP8Atj+dfNZsv3nyPIzRfvPkemWv+pFTZqvbH9yKmr488VC5oopM00BxvxDX5dNb2cfyrE8LkJr9izf89lwPxroPiAALTTnIzhmAH4VzHh98a5ZsT/y2T+dffZG/9ih8/wA2fTYL3sBbyf6ntzdajYZqRupqNq9Q+MIjUTVKaiagCNqibpUrdKjPv0oAiPT2qJjUrc1EaAImqI9alNRN1oAiao2qRqjagCM9aKD1ooAs3v8AyErr/rs/8zUa0++/5CV1/wBdn/maYtAEoqVetRCpk460ASDipRUQHGakWgDmvFR/0i3H+yawB1rb8UH/AE+Iekf9axB1r5HHO+Jn6nl1vjY4U5Tg5popygk4AyfQVxmQ/HGR0/lTgpAzgk9hTVbac965zVtRnN3IqSuqKcYU4xV06bm9Atc6XY5PIP5UoVv7p/KuMivbqWRUjuJGZiAFyck12kHgPxTLGrtJBHkZ2tccj8hXRHA1J/DqUqcpbINjf3T+VGxv7p/Kpx8P/E//AD3tv/Ag/wCFOHw/8Tf897f/AL/n/Cr/ALOrdh+wqdir5b/3TSFG/un8qu/8K/8AEv8Az2t/+/5/woHw/wDEmfmngx7Tn/Cl/Z1fsL2FTsUNuOWBA/nTG5P9K0rnw/q2kW27UWiZGOIwkm4g/lWaa5qlOVKXJIzlFxdmROKgerD1A4oiJFOc/vR/uimilm/1v4CkFfs2XK2EpL+6vyPKqfGx4IYYPUdDQFOTnjHX2pFGfYDqafuDgL0x0/8Ar12EjSc8DgCpofuy/wDXM1D0ODUsX3Jf9w0pfCxLc5KU/v2+tKKbJ/r3+tKtfI1f4kvVn7Hl/wDutP8Awr8iUVPbn98v41XFT2wJnUCoPRifRfh8f8U9Yf8AXBP5V8/eMNNHhz4i6haxptguz58Z7YbnA/HIr6C8Pf8AIv2A/wCmC/yrzX44aKWsNO16Ff3lrJ5MpH91uV/JgR/wKuZOzufJYKr7PFvzbPPx0pQaigkEsSuOjDNS10n2Kd1cWremXj2OoQ3Mf34nDj3IOf8AEfjVOhWKsCOoNSymlJWZ9LWk6XNpFPEcxyIHU+oIyK8++MGrG08NR2CN+8vJQCP9leT/AErX+HepC88MiBmzJaOYuvO3qv6HH4V5j8U9a/tDxn9hjO5LVBEfZjyce/SsOp8fg8I445wf2W/+B+hytsvk26j+M8k+lB71KybVGOV7GoCaJn1q0Q+xONTi/H+VdbYn/SoT/tj+dchaHGpQ/U/yrrLJv38X+8P5189mq/eL0/zPFzP4/ken2v8AqBU9VrQ/uRVjNfGvc8NC0dOtHTn9KTrzVJAcp8QRnTLBv+mrD9K5DRm26pbH/pqv867Hx+M6JaH0n/oa4nTDi+gPo6/zr7jIXfCL1f5n0+W64O3qe9N1NRNUjHjNRtXsHxZGajantUbepoAjb36VExqVuTmom5oAiao2qRqiY0ARtUTVK1RGgCNqiIzUhGaYxHT9aAIy2DwKKQ8GigCxff8AISuv+uz/AMzTFp99/wAhK6/67P8AzNMX5frQBKvHXrUinmohUgoAmU4NSj1qFalU0Acn4mbOqAekYrJRS7hR1NaXiFg2rv7KKzogxlUJjd2r4/Fa4ifqzy6ms2SNC6uFHzE9MVYjU2zsd+WAw2Oq+49abna5YkblOA38PTkVC77+BnaPug9vas3aOqJ0QsjK0mUBwfXvXGagSb6bB/iIrse4rjbzm7lP+0avD7tkdSz4bh8zxLpqkZBuE/nX0WvWvn/wkm7xXpg/6bg/zr6AWvoMu+CXqehhvhZKKeKjFPFeidI6iiigDk/HRxYWw9ZD/KuAPXNd547I+yWg/wBtv5CuDNfK5n/vUvl+R5WK/isiaoXrQgspLn5s7UH8RpzWunp8rzkt9a5oU5NXMlF2Ofm/1v4CkFal3pYbMlrJ5gA+73rKHU5r9jwDX1aml0S/I8qrFxk7jhS0lLXYZBUsX3Jv9w1EKkT/AFc3+4aUvhY1ucnL/r3+tKKbJ/rn+tOUEnAGTXyNX45erP2LAf7tT/wr8iRQScDk1ZgISUBTk85NQZCDavXuakg/1o/GoO+J9G+Hf+ResP8Argn8qh8U6OmveGdQ01x/r4SF9mHKn8wKl8O/8i9Yf9cE/lWmeRXKfDTk41W10Z8qaYXSJoJBho2IrQq/4103/hH/AIg3sQXFteHz0Hb5uuP+BZrPreDuj7bCVVUpKSJYYWmYhSABySafHaSyXPkgcjqewHrS2ays7GMqFA+fd6etS70VGZ/4wNwzjeM8MvuKbNZTabSOt8DaxFolxcpNIDbSxMxfphowWwQfbdXmRun1XWrvUHB3TSNJyc4LHOK055DcLIsjE712kjr9frVGztBaxld24k5JrK3vXMYYZRrOr1dr/ImbOMZ4qE9TUz1A3WlI6QtuNQh/3v6V1Vof3sf+8K5S3OL6E/7ddTbH50+orwM0+Neh42ZfEvQ9Rsz+5FWc+oqpZH9wPpVnNfGvc8EXNJmkzRSGc547GfDsR9Jx/I1wVk2LmM+jD+dd/wCNxnwyT6TrXG6bpbvtmnfyk4Iz1r7TIH/svzf6H0eWTjHDPm7s9vBzGp9VH8qY3SliKmCM7/4Bz+FI6kDOcj1r3D5B7kbVExqRjUZoERsaiapDUTUARt1qNutSNUTUARt9ajPNSHmomPYUAMc9hULVI3WomoAbu9h+NFJiigCzfEDUrr185/5molp99/yE7r/rs/8A6EajFAEy1KtQrUqmgCValWoVqVaAOO1rMmtTKoyeAB+FVo4ym9HABYZDg5HFXdROzVrtxIOuCV6p/wDWrOaQuccAZyQOmfWvkK9lUlJ92eXO3M2OaZ5F2tjGc8DqaaKMYwexoFczbe5mLXH3HM7n/aNde3Ck+1chLzI31row/US3NrwWm7xdp3tIT+hr3gV4d4FXPi+x46Fj+hr29a+gy7+G/U9HDfCSg1IDUQqRTXoHQSUUCigDjPHZ/d2g92/pXEBdzBR3IFdr48P/AB5j/e/pXFhtrhvQg18pmP8AvUvl+SPKxP8AFZoXxZfJs4jt3cH6VVmays28pojIw+8TVq/zuhvIxuC8n6VTaS1+0NcmQMCD+7K85oe/9bCe5Wm227C9tCfLyBIlVdTjVLoOn3ZFDCrBVk06YMuDM2EX61W1Nx58cQOfKQKfrX6tgv4cPT9EeXV2ZUpaSjNehc5haev+qm/3DUdSLkwzYHOw0S2HHdHJsC07AckmpchBtU5Pc1HIQsjqvUnk/wBKFr5Gp8b9T9hwP+70/wDCvyJAKng/1oqBanh/1gqD0In0Z4c/5F3T/wDrgn8q1Ky/Dn/Iu6f/ANcE/lWpXKfCVf4kvVnlPxq0czaXZ6xGvz2snluR/dbp+oH515vaK91Gpjx93JJOAK+iPEulx614evdPfGJoioJ7Hsfzr5704vY2kts7qdkhGQOGPQqw6itIPWx9Bk+IfI6fVFkb4bc/8s5Ymz/vZqtNM8xBfAwMAAYApHkMhGSQo4AznAprqV4/I1oe9GNtXuNpppaQ1LKuRtULdambpUJrKRLZHEcXsH++K6m3PzL9apeGdIOoXV/cOv7uyspJ/wDgRGF/qfwq5bn5h9a8LNPiXoeJj5qVSy6HqFgf9GX6CrWapaec2if7oq3mvjJbs8UdmkzSUhNAFDX7dbrRXVhlVkVyPoa4SRmvtV+zbisMQy2O9ejyRrcQS27NhZFK59D2NcVJ4b1ex1h5ha+bBKuGZHFfVZHiaVOhKM5Ja9fkepgK8YRcZOz6HqVq0Zs4MDI8tcH8KeflYDqrVn2t7BBZQxN5m9Y1XAjPGBU7XsI8tPnz1+4ele4sZh3tNfejwZRd2PYbSR6GomqF9StyxP7zr/zzNRNqMH/TX/v2aX13Df8APxfehcsuxOxqNqgbUIP+mn/fs1Gb+H0k/wC/Zp/XcN/z8X3oOV9iZqiPNNS6ilbaCwJ/vKRSseMDpW0KkKivBpryE1bcYx9OlRNUjdaiPerERsajantUbUARk80UhPNFAFm/P/Eyu/8Ars//AKEajU1Jf/8AITu/+uz/APoRqJaAJlNSr1qBamHFAEq9M1OoGCp27gcZJ6VDHjvjk/Nk9qeGJ5J/GgDidUmaTUbgZBAkPO0An61VFPuzuvJz6uf50yvjKj5pNnkSd2x6tj3B6inEY5HIpg6U4HHuD1FZEiOcRsfY1yL8sfrXWzjEDkdNprlSoyWPT+ddOHW40dJ4AjJ8WWzdgrn9K9nU1498Pfn8VRnH3Ynx+lewA19Dl/8AC+Z6OH+AlX2qQVEpp4ruNyYU6owafmgDiPHZ/fWg/wBlj+tcYeldj46Obu2HpGT+tccelfJ5h/vM/wCuiPKxH8Rk0F9JbDZgOn909qR7+1B3LZjf6kCqzVXeso1JJWM1JkN1fTzXfmltpU/KB0WqxJJJJyT1Jok/1jUlfsmGSVKPojyZttu4oNOpoBJwOtOAJOB1rciwoGeBT87becDrsOTTSQo2jr3NIeLeb/cNKWqGt0co3+tf609aY3+tb604V8lU+N+p+wYL/d6fovyJVqaL/WCoBU8GDIMnHWpO+J9GeG/+Rc0//rgn8q0ywrM8OceHNP8A+uCfyrQwd1cp8LV/iS9WHOa+ffiBp7aR47n4CwXIEiAKAOev6/zr6GAwK8w+Muj+fo1rqka/PaybXIH8Lf8A16admdeW1fZ115nmGaUNxhvu/wAqiicSRK3qKfW59ne6FZSp5/OmmnBhja33f5U1xtNSwuRtUeAg3MMnsKmICjcw57CoAkk8qxoC0kjBVHqScCspENnqHgfSjB8Odb1F1/eXschBP9xVIH65NchAeRXsz6ammeAZrBBgQ2DJ9TsOa8WtjkCvEzRax9D5WNb2s5z7s9P0xs2cf+6KuZqhpZzYxf7gq7mvjJL3mc4tJmkJxSE0WEKTUiXLKu1xvHvUBOKbmtITlB3iBZN0q/ciAPqartM5Ykscng0wmmk1bqSluFhS59TTC59TSE0wkmkkA4ufU03cT3P1ppOaYzcYHSqSAkDkyw8nG8VpMayA37yP2cVqsa+oyJ/uprz/AEMKu4w1GaexqJjXumQxqiapTzUTY70ARnIJHQ96Kn6k8RMOxZucUUALfkf2nd/9dn/9CNRKaTUXxqt4P+m7/wDoRqASilcC6pqVWAHNU1lC/WnCcetHMgLoOO9PDcHmqa3CjjPFD3ChDz2qXNWFc4+VszSH1Y/zpAagNxHuPzDr60v2iP8Avivj2nc8losA04GqwuIv74p6zxYyXAH161PKxWJZjttpSfu7TketcvNycj7vb2rcvbuM2smHH3cDmuaN2inG4HPUDmumhF2Y4o7T4djHiNm9IG/mK9XEleQ+B7hLS/mupG2RmPYpbjJzXfrr9qf+Wq/nXu4OShSsz0KLShqdGJKeJK50a9bD/loKeNet+z11+1ibcyOiEnvTxIPWucGuwHndS/2/B/epe1j3DmXcy/HDbr23x0EX9TXJE1r+J9UiuL6Jw4wI8dfc1hNcRYyrjHfnpXzGM97ESaPLr61GOY1A9I1zF/fH51C9xF/fH51hGLMkis33zQKTcCc+tKOTgV+z0dKcfRHlNaijJPHWpM7hgfe7n1phYLwp+ppMj1rTcLC0r8W83+7S5D/7386jnYLbS8/wmhvRglqcw3+tb604VdGga1Komisg0bjcp8wDINH/AAj+uj/mHn/v4K+PqTXO/U/WMJiaUaEE5dF+RWFSp94VMNA13/oHn/vsVKuha4owLE5PBO8cVPOjrWLor7R9B+HOPDmng/8APun8q1OK80sPE2p2ljBbCwIESBB8/oKtDxbqR4Nlj/gVY6Hy08O3Ju56DmszxBpqaxoV7YuAfOiZR9e1ce3izVR/y4/+PVE3i3WO1hn/AIHRoKOHkmmmePWyvBJNayjEkLlSD7VYJrU1vRNVvdcm1K2sRGJzl49/fuRVL+w9cH/Lgf8AvsVopqx9VRxlPkXM9SvmnqwVf3nfoPT3qYaJrSjc1gSew3io20XXCSTYsSf9sUnNFvF0X9orykg8nOe/rXQeAdN/tTxjZhhmK3Jnf8On61ijRtaI2tYNt9d44roPC0ureG2uJP7O3SzYG7f0UVDlHuc2KxUHRlGD1Z7frDq2h365620n/oJrwG2OVX6V19x4v1eW2libT2w6Mp+b1GK4mGRoTtmjkjI/vKRXkZmublcTwaUPZppnqOkt/oEPP8Aq9urA0vU7VLCEGeMHaP4hV7+1bTGTcxf99ivjp05cz0INIMO/SmFuc9qzjq1oT/x8Rf8AfQpP7WtP+fiPH++KOR7WFc0C1NLVQOqWg5+0R49dwph1a0/5+I/++hR7OXYLmgWppNZx1a0/5+I/++hSHVrT/n4j/wC+hVKEuwXL5bim5PUGqH9qWp/5bx+/zCmNq1p0E8eP94Vag+wrmgzAjj8RUZaqB1W1ByLiP/voU06paEZE8fuNwq+RvoIvluV/3h/OtgtXK/2lbuQqyqWJGADmtv7QSK+hyT3YzT8jOorltjURYVAZyexphlJPFe9dGdiYnNNZgRgdf51C03GBURlouKxKSc0VD5oPUHPtRTuFhdUJ/ti9/wCu7/8AoRquCQMnr2qzqYC6vek9TcPgf8CNVhUcpAoJJ708ZpAKkAFHIKwgBpwXPBGRTgOKeFpezQrGdJoenyOWe0iYnnO3rTf+Ee0z/nyi/wC+a11HY9KkEYHJ6fzqfYQ7C5EY6+HdM6myix/u9aU+HtNY82UXHT5a2duaeEFHsIdhciMQeHNM/wCfKH/vmpY9Dso/uWsS/RAK2Qg9KeIx6UKjBdA5EZS6ZCBxEv5U4adH/cFa4jHpTxEPSn7KIciMb+zk/uClGnjP3K2liB7VJ5Q7Cn7KInAwjYZ4CcUn9nn+5XQCJfSniEelP2MOwuQ5WfQ4bnHm2qPjpuFQDwzag5Wwh/75rshCPSniEelHsafYXsziG8L2xHy6fD9NtQv4Wjx8umQn/gIrvxCBThAp6CqVGl/KL2R47d+HNfiuXW20x5Ys/KVdRx6cmojofiVRtXR5j6nen+Ne0iAUogX0r1Y5lUikjneBg2eJ/wBg+Jv+gNN/32n+NL/YPif/AKA03/faf417aIFz0pwgX0FV/alTsL6hA8RGgeJ/+gNN/wB/E/xqWPwx4kuX2TaY8UbfeZpFPH4GvavIX0FL5I9KTzOq1YpYCmnc4a20rUY41RoVAUAADtVxNNuz1jFdcIRS+SB2rgbj2O1XXU5ddNnA+4M08abLj7orphCPSjyR6VPu9irs5waa/wDdFPGnH+6K6HyR6UeUPSlZD5pGCNO45UUv9nf7Ire8oelJ5YpWRXMzD/s4f3R+VKNOUclB+Vbflik8sUuVBzMxv7OQ9VFH9nR/3BWwYxSFBS5UHOzI/s6P/nmKP7Pixjyx+VapQUhUUuRD52ZX9nQ/881/KkOm256wxn6qK1NlN2DqaXs0HOzK/siy72sP/fsUh0qy/wCfSD/v2K1CvNMK1Dow7BzMzP7Ksv8An0g/79ikOl2X/PpB/wB+xWkVphWl7Cn2Fcz/AOzbPGPskGPTyxTG0yz/AOfSD/v2K0CBTcY+lHsIdguZ502z/wCfSH/v2KadNsz/AMusP/fsVfZaY3tR7CHYLlFtPs+gtYcf7gqM6fZ/8+sP/fAq8aYaPYQ7BconT7T/AJ9of++BTPsNoOltF/3wKutUZo9hDsO5UFpbIcrBGp9kFOIA6CpjUZBPSmqUVsK5H17UxjjgVIxGMD/9dRNVciC4xjTDTmqNqdguNJopDRRYLlnVP+Qxe/8AXd//AEI1XFT6p/yGL3/r4k/9CNV1qiSUVItRKakBoAlFPFRg1IuOp6UASqO/apAexHFRBiaeKAJcYp4qNT2PSpBkd6AsSCniowaeDQFiUVIvNRKc08H0oFYlHp2pwqNTTwaB2JAPeniowaeDQKxIBTgKYDTweaLjsPApw4pgPpTgadwsPAp2KYDTgc0XCw7FOApgNODUXCw7FKKaDS5xRcB+KMU0Gl3UXAdRTQaXNFwFopu6jdRcBcUUm6k3e9FwFJppoJpCeKLgITSGkJpM0XADTTQTSE0rjA9KYTQSaYTQAE009KCfemE0ABphNKTUZNAATTCc0E5prEUAIWHTtUbfpSsaYTQAhNRk0rGoy1ACMajJpxNRk5NACE5NRsewpzN2FRk0AMJpjGnE1ETQAhNRsaUmmE0ANJopCaKALOqn/ic33/XxJ/6Earg1Nqp/4nV9/wBfEn/oRqsDQBODTwahBqVDxk9P50ATIeMnpTw2ah3ZNPDUCJwaeDUAapAaAJwakVux6VXU1IG96ALAOKetQo35U/d+VAEwb8qeDUINODUAThqeGqAN71IGoAmDU8GoA1SBj2oAmBpwaogeOKUNQBNmnA1CGpwagCcNTgfeoA1ODUAT7qUGoA3vT91AyXNLmoQ1Lu96BEufelzUWaN1AEu6jJqPJo3UDJM0ZqLcaNxoAlLU3NM3flSbqBEm6mlqYWpNxoGPLZpM1GWpNwxzQA/PemFiT1ppf3pC1ACls00mmk+9NLUALkUwtSFqaWoAUtTCc9KTNNZuw6UADN2HSmE0hb3phagAJphNBb3qMt70ALuxUbeooJpmTQAE5NRs3YUrnjjpURNAATUZagmmE0ABNRk0E0wmgBGNRlqG9qaTt7/N/KgAO0HDE59qKiJ5ooAt6sf+J1f/APXxJ/6Eaqg1Y1Y/8Tu//wCviT/0I1WXpk9KAJl6ZPSn78/Sot2TTg1AEwNSA1CGFPDUATqwxUgIqKKKSX7ik+9Wfsc4HQH8aAGg1IGqEhkbawIPoaeDQBOGqRW4quGp4egCcNTwagDU9WoAsA04GoA1PDc8UAWAacGA6GoN2BgU4NQBYViKduquGp4bFAE4anBqgzShqAJw3NO3cGoA3Snhjj0x+hoAmyO3T69aUNUAanBqAJ93tS7qg3U7dQBLupd1Q7qXdQBLuo3VFu9aN1AEu73oz71Fuo3UASbvekLVHvoAZugoAfuFJuppRxzimE0ASFqaWzTC1N3GgCQtxTS1RljSFjQA7dTS1MLU0sRQA4tTc5pu4mml/TpQA5m7Uwt69KYWppagBxJz1qNj70b+3UUxmoACajJoLUrNvxjJ749R7UAIo5UtnaeM0yUbWPYHoM9KdJL9OmBjoR9KrkigALYqMmgmmE0AIT70wmgmmE0ABNRk0E01jt+v8qABjt+v8qiJoJphNAC5FFR5ooAuat/yG9QJ6C5k/H5jVTdmp9ZOdcv/AGuZP/QjVQGgCcGng1CDTwaAJwas2kXnzhT90cmqYNaGmMBM47leKALTzSPL5FvhQvBI7U9YZQfkucv6ZqvbkhrmMcSHOPeohEYoBMSyybsAEUAXs/aUaORdsycj3qqDVsn/AE6Fh1KHdVEv85x0yaAJQakBquDUgNAE4ang1ADTwaAJwaeGqANTg1AE4anBqhDU4NQBOGpwNQBqcGoAsBqcGGcZquD+Xc1KzAfLjgdvX3oAlLjoe360BveodxJ5NLuoAnDUuag3U7dQBPmjPvUO40oagCbPvS7sVDuxRu9aAJt1G+oN1Ln3oAm3Um6os+9JuoAtRAMSzYwtG95idp2qKjiO6CQDrTAxa3wuSQeQKAJ/nAyj7vamOwdPMHBHDCoxmOSPBOW6igsAZx2x+tACZ96TcKi3Um+gCQt700tUZaml6AJCfemFqYWppagCQtx1phYUwtTS1ADiaaT70wtTS1ACk00mmk0Lyw3ZwfwzQAL8zdcEDih5QwJwQ/H4UkkoznHI6ccr7VAWoAVjUZNBNRk0AKTTCaC1MJoACajY0E00nb/vfyoAC236/wAqiLGgkUwkUABY0wk0E1GTQAuaKjJ5ooAuayf+J7qH/XzJ/wChGqgNWNaONe1H/r5k/wDQjVQGgCYGng1CDTwaAJwalhmaGVXXqKrg08GgDXLW12Q4k8qT8qXbBEwea4MxHRc5rJBqRTQBfN2zNI+MMw2j/ZFRA1AGp4NAE4anBqhBp6mgCcHnA60/NQBscD8TTg1AE4anA1CGpwagCcGng1XDU8MaAJwacp3HGcd6hQ5bpnAzg1JuAVcE/wB5TQBMH2jGWwCcEdDSZFQ7yx5OaUNQBYD4pdw6g1AD704NigCbdnvShqhz6Gl3UATb6duxUIbHWjfQBNv9aN1RbqN1AEu6l3VDvo3UATbj60m6ot3vRuoAnjmMbZ6g9akIjc7kk2H0qnupC1AFvfHFyG3vURlJTb6nJPrUO6k3UASFqbuqMtSbjQBIWpMk1FuzSF+w6UAPLelNLe9MLU0tQA8mmE00tTCxxQA8mmFqaWpVI2sW+7wMjqKAFVd+4lgoFDyHbyGBKgbT0psjlH4OHHyn0NQs+4kk5NAAW96Td2PSmFqaWzQArHBphNJuGMHpTWOO9ACE0wtQTTSdv+9/KgBS236/yqImgmmE0AITTCaUmoyaAAmmE0E0wmgBSaKjJ5ooAu60f+J9qP8A19Sf+hGqYNWdbP8AxUGpf9fUv/oZqmDQBMrc1MPn56Edarpz9B1NP39McAUATbgenFODVGDv5H3u49aUHNAEwanhqgBqQGgCUGpAagBqQc9OtAE6ENx37U/O3gde9QBscD8TT1bd169jQBKGpwNQ5wacGoAnDU4NUINPBoAlDVIrduxqANmn7sfWgCbJUgg8jvTvMLck5qAOOh5p2cUAShqcGqHdTs8UATBqduqDdTg3vQBMGxTs4GfyqENjnv6UBznmgCbdS7qiz78UZHrQBLupd1Q7vel3UAS7qN+Dmot1KGHU0AS54z2pN1Rb+c0bh1FAEm6jdURYUZoAfuo3VHupu6gCUtSZ3fWow2aQv2FADy3YU0mmls/WmbqAHk8U0tTd1NLGgBxamlqaWpuc0ASZ3cfrTN5jY7SRTWYYwKbvyME/jQAMxJJJyTTCaQmmlqAAmmk0hNNJoACabu7HpSE0hbbwOv8AKgBWOz61EWpd3GD0qNuDQAFqYWxQTUZNAClqYTQTTCaAF344PIPakYBBu656UhwoyevYVHvOTnkHrQAhY5ooKnPy8j1ooAta4f8AioNS/wCvqX/0M1UTn2A6mrOuH/iodS/6+pf/AEM1T35AA4AoAm39hwtKDUQNOBoAmU45qYHfyPvdx61XBpytzQBMGp4NRFg3PQ96cDmgCZTk8VJuAGAee5qENgYHXuaAaAJw1OBqENTw1AE4fI569jTgfeoA1OBoAnBp4b0qAE1IG28Dr/KgCbdt470bqhDU4GgCYNTg/Y9KgBp2786AJycUoaog/Y9KN1AE+6nBsDJ6+lQg7eT17Cjdk0ATbsn3pd1Q5pQaAJg+KXd+VQ7qUNj6UAS7qXdUOaM+tAEwbuaC+aiLZo3UASbqXeRyKi3UmaAJtwPI/L0pu6owxByKCR2oAkLUmcnrUYJNBfsOlADy/YdKbupm40hagB++guDz3qImk3UAP3UhaoyaTqeKAH5yaazgcCmlscD/APXTCxoAcWppam5ppagB+/sfwNRscHBppNIXyMH8KAFLUwtSE0hO3/e/lQApbb/vfyqMtSE0wmgBxamhhjB6U0mmE0AOfg1GTSl+MHkVGWoACaPujJ69hTd2DnGfSmFieSeaABmycmmE0hamk0ABbFFNzRQBd1048Ran/wBfcv8A6GapA1b10/8AFR6n/wBfcv8A6Gaog0ASg08GoQaeDQBMDTgaiBp65JwKAJgc/WpQcKQD83eoNwUYB57mgNigCYGnhqjB3jI+9/OgN70ATA08NUANPBoAm3U4HpUIPIA61IG28Dr3NAE27bwPvdz6UuahBpQaAJw1ODVAGpwagCYH3p26oQ1OD0ATBqkVgBlu9Vwccnr2FLuyeetAExPPJo3VGH4welGSDQBMGpd1Q7sUu6gCYNS7qh3UoPc9KAJgeMk8Um6ot+TRuoAmzRmod1G73oAm3Um6ot3vRuoAl3Umcmowc0hfsOlAExYbfl6d6buqMORQWHUflQA/dTS2aZupu6gCTdTS1MLUmSTQA8Ek0hfHA/8A101nGMDp60wtQA8tTS3vTC1NLUAPLU0mmFqaWoAcTTc0hNIWC9Dz/KgB+4Abf4vWoicEg9aaWo37uD17GgBCaaTSMcHmmE0AOJphNITTSaAAmkbgc9ewozt5PXsKjJycmgAJphNBNMJoACaaTQTTCaAAnmim7sUUAXtfP/FR6n/19y/+hmqINXNfP/FSap/19y/+hmqANAEwNOBqINThycDqaAJlJJwM1IW2jAPPc1Du28Dr3NANAEwNPBqEGng0ASg1IDv6fe/nUANOVqAJg1OB54qMHf0+96etODbOB17mgCbdt4HXuaAahDU4GgCYNTt1Qg04NQBMGpwaoQacDQBKGp4O3k9ewqIHHJHPYUbs96AJd3PWnBqh3U4NQBLupwcdD0qEGlDUATZwf60ZqMN2PSncDk9O2O9AEgPGT0/nQWyaiLZOTRuoAk3e9KGqPdRmgCXd70ZqLNGaAJN1KDmogSaC3YdKAJC+eB0pN3vTN2KTdQBIWpN2Oajz70m6gCUnIyPy9KYWpoYg5FGN3K/j7UAO6nFIzjGB0/nTCwAwOn86buoAfmmk00tTS1ADy1NJpu6mlqAHbqQtTM5pS2zj+L+VACltvHU/yqMmkzTN1ADiaaTSFqYTQBJu3DB69jUbEg4NNJo3Bhgn6GgBC1GdoyevpSH5Pvfe9PSoy3rQApbnrTC3NITTCaAFJppNITTSaAFJphNITSADq3T+dAB8x6Amims5J9PYUUAaHiD/AJGTVP8Ar7l/9DNZ46UUUAPFTW/+s/4CaKKQDe1OFFFMB608daKKAHDrSjrRRQBLD/rVob7zfWiigBR0p46CiigBe9OHU0UUAO709eooooAkm+/TR0oooAcKUUUUAKKTvRRQA7vUsn+rSiigBlFFFADhSUUUAHrQelFFAEi/6lqjoooAQ0CiigApKKKACnR9G+lFFAEVIelFFACdqaKKKAGmm9qKKAHJ/rBTH/1h+tFFADKaaKKAGnpTaKKAGmmj7w+tFFADrj/W/hUDUUUANNNPSiigBnamnrRRQAw9akf/AI94/qaKKAKzdaKKKAP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8" descr="data:image/jpeg;base64,/9j/4AAQSkZJRgABAQAAAQABAAD/2wBDAAgGBgcGBQgHBwcJCQgKDBQNDAsLDBkSEw8UHRofHh0aHBwgJC4nICIsIxwcKDcpLDAxNDQ0Hyc5PTgyPC4zNDL/2wBDAQkJCQwLDBgNDRgyIRwhMjIyMjIyMjIyMjIyMjIyMjIyMjIyMjIyMjIyMjIyMjIyMjIyMjIyMjIyMjIyMjIyMjL/wAARCAHx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T1sf8VBqX/X1L/wChmqYFX9bH/E/1H/r6l/8AQzVICgBQKcBSgU4CgAApwFKBTwKAACpFXA3Hp/OhV7npTwfXpQA3kmnYp2zH0pwFACAU4CnBacFoAQCnBaUCpFTuelACKnc9KXqadjNOC0ANC0oFPC0oFADQtOxTgtOAoAaF9acqZp4TNOx2HSgCPHYdKULUm3PTrRtoAZil20/bTgtAEe2jbUu2gL2oAj20balxjgUbaAIttG2pdtGygCLaKNtS7aMUARYpNtS7RS7cUARbdvUc00r3qbGeD+dNK4PSgCHbSYqbbSYoAh20hXFTFfamlaAISDRtwMn8qm24GT+VMI9aAISCTk03FTFaaVoAhIphX0FTlaaVoAhIphFTFaTbnk9KAIjH8uSeKjbJ+lTknP8ASmMvGR0/lQBARTCKmI4phFAERFMIqYimleKAICKaVNTbcmmtyMDpQBARTCKmIppFAEJFMIqUimkUAQlTRTyKKANLWh/xPtR/6+pP/QjVMCr2sj/ifah/18yf+hGqgWgAAqQCkAp4FAABUqqAMnp/OhEwMnp/Onck0AJ1OTTwKAKeBQAqccHpTtuPpQq1IOOMZFADQKeFp23HuKeq9z0oAaF7npTsZp2M04CgBoWngUoWnhaAGhacFpwWnAUANC04Ln2p4WnY4wBQAzHYdKXbT8UoWgBu2nbc8jrTtppQtADAtLtqXbnnvQFz0oAj2807bin4wKNtADNtG2pNtG2gCPbRtqXbSbfagCPbRtxUm2l2469aAItuOaQrUu3mk20ARbaTHY1NtpNtAEJSm7anxximlcUAQlaNuOT+FTbMcmmEZNAEJGabtqYrTStAEJWmlamK00rQBCVppHFTFabt9elAEO3jJ6UwjJ9qnYZphFAEBFNPBqYrTSKAIigxkdKiIqxjHSmMueQP/rUAQEUzbk+1T7M/SmP6DpQBC/IwOlRkVOVqMrQBCRTCKmIphFAERFRkVMRTSuenWgCEjNFS4VeCCT7UUAX9ZH/E91D/AK+ZP/QjVQCrusD/AInmof8AXzJ/6EaqgUAAFSog6t0/nQqgDJ/L1p2SetACsDnn8KUCnKOx6fyp23FAABTwOaAKeBntQAAU8Cl2FeCMfWp449jgyJwRxu6Z96AI4wO/T0p5HPt2pSgVsAg/SlAOMdqAEC04DFOApwFACBaeFpwWnBaAGgU9VzTlXNO29h0oATbkcdKAtPAxTtv5UAMC07bTwtKFoAbilC0/bS7aAGheeBTtvHHXvTgOMU4LQBEFpcVJtzS4oAj20be1SbaXbQBFijFS4pduPrQBGF9etN289DUuKNoPWgCLbSYqXbijFAEO2k21NtpNvPSgCHbRjjnrU20AEEDPbNMK/jQBCV5560hWpiDTStAEG32pCtTFeKaVoAhIppWpitJs9elAEGzuelNZec9u1TMM00jAx2oArkU0ipiKYRQBCRTCKnIphFAEBHFIBznt3qUj2phBxjtQBG4yPl+76VCy1Y6VGRQBARTSKmK1GRQBCVphFTkUwrk8UAQFc9KCoAIB+bvUjDaMDr3NRmgCLFFS5U8kHPtRQBe1cf8AE8v/APr5k/8AQjVZV4yenp61c1ZR/bV+zdPtMmPf5jVXqeaAF6mnAUAU8CgBQKkXjg9KQCngUAG3mpY/lYHGaaBViFSCxHDjkCgByj94CR93+EjnHrQ7Ek8gk8Ej+L0pWcMOAQSck5pAKAACnheKAKkC0ANAp4HpSgU8CgBAKeFpQKeBQAmOOKcFpQKeBQA0LTgKcBTgtACKhY4UEmphav3IFSn9zGET7x70CFR/rJCGPagCJoXQZYceopu2rOGixubdGaY8e1yB06igCILTgtP20oWgCPbTttSbaNtAEe2l21JtpduOtAEW3H1o21JtpdooAi20m2pttJt9qAIsZ60m2pttJtoAh29sUoGMn8M+lSAYGR+NIVHp2oAhI9OB6UhXmpttN20AQlaaVqbbSEUAQle9MK1OVppFAEO2mEZqYimkUAQFaaVqcimFaAICKEgeU/KvHrUyR75FX1NTyljIIIvlwOcUAVjYyY+8ufSqssLxHDrj3q8YIw20znf9aPm3eRPghvutQBmEVGRVmRCrFT1BxURFAEBFMIqcioyKAISKjK1ORmmFc8UAQEZ4pG+Xgde5qZht4HXuaiIoAhIphFSkUwigCEiinmigDQ1cE63fE/8APxJ/6EarAVb1Yf8AE6vv+viT/wBCNVwKAFAp4WkUVIBQAoFPC0gFWI4soWyd2cAAd/egB0UZRssnP8O7gE05nJPBP1PX6UjtksMYJPzc5FAFAAFx1p4WlUdj/wDqp+3BoAAKeBQBUgWgBAKeq0qrTwOw6UAIBzTwtKBTgKAEAp4FKFp4WgBAtOA6H3pQKeBQBLKMSo/akMe6Us33DznNORxt2OMjsaXy4f75PtQA1R/o7A8jPFK68qPRRTid2ABhR29aMEkk8k0AR7acFp4XvS7aAGbaXbUgWlxjtQBHtAo2+1SBaXb7UARbaNtS7aNtAEW2jFS7aTaKAIitGMZ4wakx0xz7e1JtBHT6UARbaNtSlaQigCErSFam2+1N20AQkU0rUxFIV79qAICtN21MVppFAEJWmFanK0wigCArTSvFTFaYVoASDidc+4p2Nl25bjcODUZGOR1qbzI5UAmGCO4oAqtBtjdpMg/wnPWnupKW2fvZp5S2TneX9BULzM0m/ABxhfagCC4+adyPWoCtTEUwigCArUZFWCKjK+lAEBU5ppGOB17mp2AA4/E1ERQBCR7VGRUxFMK0AQEUwipitRkUARYopxHNFAGhqo/4nN9/18Sf+hGqwFW9UH/E4vv+viT/ANCNV1FACgVIBikA5qVVyPm/CgCSKPcoBGdzYGByp9aeWO8sCQx+9g8E1Gu5ScEj6GnqKAFAp4FIBUoFAABUijjBpFFSAUAAXBqQLQo7Hp/Kn47dqAEA/KngUAVIq0AAWnAU4LTgKAEAp4FKBT1HagBoXnpT9tO24/GnBaAG7acBTgtOC0ANC07bTwtLtoAaFNLtp4U0u3AoAZil208LS4oAj20u31qTbRtoAZijAp+2l20ARbabj0+tT7aTbQBEF9qTbU22k20ARYFNK1NikK0AQ7aaRUxWk2+tAEJX1ppXNTEZppWgCAjmmkVMVppWgCBh7U0ip8UwrQBAV5ppFT7c0xhQBXIppFTFaYVoAgIpjCpyKjIoAgIphFTstMx2xQBAQaYeOKnZdo4/OomWgCBhTCKmIphFAEBqMipyKjYUAQlTjNR7ecZxU/IPFNdRgkde49KAFaJGdtySAg4OxeD70VH5kg4Dtj60UAXNUH/E4vf+vh//AEI1XAq1qY/4m97/ANd3/wDQjUKr3PSgBVHc9KkHNNHJqQCgB6jdwfzpwHOKQCpFGeD+dACqKeBSAEVIooAAKlVaFWngZ+lAAB6dKkUdqQCpAtAAFp4FKB2p4FAABTwtKBTlWgAVafjFKBgU4LQAAU4LShaeB2oAaBTgtOC04CgBoHFOApwWnhaAGbeaULzTwtKBQA3bS7aeF9qXbQBHtpdtPC4pcUAR4oxUm2jb7UAMx7UhWpMUYoAi20hWpStJtoAi20m3ipdtJigCLbTSKmK0wigCIrTStSkUhFAEJWmFamK00rQBAVppXNTlajYdu1AERHHFRkdqnIqMigCBlxTSKmIpjLQBARTCKmNMIPpQBCVpjDA4qZuBgVERQBEePpUbD8qlYUwjFAEDCoyKnIqMigCAimFamIppG36/yoAgPyj3qM5ByKlIqNhQBGVDHIOPailI5ooAv6io/te9J6ee/wD6Ear9as6nzq15/wBd3/8AQjUCigByipAOKaoqQCgByipAKRRUgFADlAPX86kVOaaq1KORigAHp2qQCkAqQLQAqingUgFSAUAKBTwKAKeq0AKBmngYoA7U8LQABaeFpQKcBQAAU4ClAp4WgBNtOC07FOAoAQClAp2KcFNADQOKXbTgvFOxQA0LShafigCgBuKTFSUUAN20badRQA0ikxT6KAI9tJtqWkxQBERSFealIpCKAIStNK1MVpuKAIStJipStNIoAhIphWpyKYRQBCR+VMZamxTCKAISKYRUxFMIoAgIphFTkVGRQBAy01hgYFTkY4/WomGKAICKjIqdhUZFAELComFTkVGwoAgIphWpmHNMIx9f5UAQkbfr/KoiOamYVGRQBCwqIip2FRkUAQkUU4g5ooAvaiP+Jtef9d3/APQjUCirGoj/AImt5/13f/0I1CooAcoqVRTAKlUUAOUVIq5pFXNSAenSgBw9O1PUc0gFSKKAHKM8GngYNIBUq89aABRUgFIBT1FADlWpAMdKQDHSngUAKBUgFIBTwKAACngUAVIBQAAU4LSgU8DFACAU4ClAp4WgBu2nAU7FLQAgFLRRQAUUUUAFFFFABRRRQAUUUUAFFFFABRiiigBCKaVp9FAEJFIRUpFNIoAhIppFSkUzFAEJFNIqYioyKAISKYVqcioyKAICKYeKnZajIoAgIphHY1MwqNhQBCy4qNhxU55GDUbLQBAwqMipiKYwx9aAIWGPrULCp2FRMKAIiKiIqZhio2FAEJFRn6VMwqNqAIfwop5Q+w+tFAFzUf8AkKXn/Xd//QjUKip9Q/5Cl5/12f8A9CNRAUAOAqVRmmoMmpB6DpQA8dMAcU9RTQKlUUAOUVIopqipFFADlFSAUgFSKKAHKM8VIBgYFNXpUgoAVRUiikUU8CgBwFPApAKeBQBwepfEc2OpXFpHpqyLC5Tc0pBOPwquPilJ/wBAqP8A7/H/AAritaO7XL4/9N2/nVT7n+9/KvpoYDD8qvH8WfPSxtfmdpfkeiH4oyIBnSUye3nH/Cl/4Wo//QJT/v8An/CvO1bs2SD+lKV2nH5H1q1l2G/l/FkPHYj+b8j0UfFR/wDoEr/3+P8AhTh8VW/6BK/9/v8A61ec0uKf9nYb+X8WL6/iP5vwR6OPiqe+kj/v9/8AWpf+FqH/AKBI/wC/3/1q84pQM0/7Nwv8v4v/ADD6/iP5vwR6OPip66T/AORv/rVIfigqqGOlHB6fvv8A61eeXFr5DYV9+PvEDGDnFRgkEk856+9JZdhWrqP4sbx+ITs5fgj0YfFJP+gU3/f7/wCtR/wtJP8AoFN/3+/+tXnJAzweKKf9mYX+X8X/AJk/2hiP5vwR6QPijF30p/8Av8P8KX/haMP/AEC3/wC/w/wrzal60f2Xhf5fxf8AmH9o4j+b8Eek/wDC0If+gVJ/3+H+FH/C0IP+gVJ/3+H+FecUqrnk8LR/ZmF/l/Fh/aOJ/m/BHpA+J0BBJ0uUD/rsP8KB8TrckD+zJf8Av6P8K83JJPsOgpU++PrR/ZeF/l/Fj/tHEfzfgj3HQ9aj1uza4jiaIq5RkYg4OM9fxrUrkfAX/IMu/wDrv/7KK66vm8TTVOrKEdke9hpudKMpbsKKKKwNwooooAKQilooAjIphFTEVVu7yG0C+aeWOFA5JqKlSNOLnN2SBK44imEVW/tOE/8ALOX/AL5pv9pQ/wDPOX/viuT+08H/AM/F95XJLsTlaYemKhbUof8AnnL/AN8Uz+0IWIGyUfVKazLCP/l4vvDkl2JSKjIqbggEdDTGFdpJCRUZFTEVGRQBCwqMj1qYjnFRsOTg8etAETDb9ahIqc+/SomFAELCo2HFTMKjIoAhYVEwqZhUbCgCFhTCMcnr2FTEYGSKibk5NAELZzRTiOaKALmoD/iaXf8A12f/ANCNRIM1PfrnVLv/AK7P/wChGol54HAoAeMdBUi9KYoqRRQA9RUiimqKmjQu4Ud6AFWpQpHUGpCyQDai5YdazW8QSJkmzZlHuKyq16dL43YmU4x3NIVIBWQNft5oGligfcv3kzzUK+Kbf/n3k/MVg8fhlvIh1qa6nQqKkArnh4ptx/ywk/MVZtvEtlLKiSBoQx2hm6Zpxx+Gk+VTBVqbdrm4BUgFNUA9KkArrNRyin9AaRRTm+430NAHgWpnGq3bfxGZvw5qnU96d2oXJ9ZW/nUIr7SC0R8lJ6igU9TxtPT+VNpwFWQKV2n+tHagE4x2pyIXdUXqxwKrYRbMcRthsUM5HGDzmpFWKGBQFViw3EuOH45UHsRQqQ7QEKxlCS5zzkdMe1VZJGkOSMA8kDpn1rJLm0NG7ajpJncbN7mMH5Qx/nUWKXFLitkrbGTdxMUuKXFLTsIQClopyrnk8LTAFUdT0oJLfTsKUncfYdBRRYBMU5Pvj60lOQfOPrQB6r4C/wCQXdf9d/8A2UV1hYCuT8Cf8gu5HT9//wCyiupz6CvjMZ/vE/U+qwf8CPoP3D1pc1Hk9xSg/lXMdI+iiigAooooAjnmS3heWRgqIMsT2FefnVpNV1uSY5EariNfQZ/nWx44upIrOCBWIWViWHqB/wDrrk9Fb/TH/wBz+or5fPMTKTdBbLc6KUbLmOzVsgUpOPrUa/dH0p1fKo1DNCf6xfrSUqffX61SA0IObdM+mKUikth/o6+2f5mnt9K/SMK70IPyX5HHLdkDCoiOanYVGw5yDXQIibrgdvzz61E2T1qYio2FAELCo2qZhUTCgCFh6VGwqZhUbCgCBhTCMDNTMMDJqJuaAIX5PNRMKmYVGwoAhopxHPSigC5qH/ISuvTzn/8AQjUS1Lfj/iZ3f/XZ/wD0I1GKAHrUq0xakUUASKM1atB+8Priqy1NC3luG7d6AHs2y3uZMfMqE1w8dxdhPtXmbk3YIJrubxG+yyywEElDwa477PPKALjy4YVOSF714uaXc4pdjkxN7olACalEy8LMp3CstxiRwOgJq615GZnlU/cXZGP61QFeLWaeiOSTHCodQbFiv+/U1VdTbFrGP9qsofEZnQ+F/Fv2fZZai5MXRJT/AA+x9q9DQhlDKQQRkEd68IU1694OLv4YtDISTgjn0ycV9FluJnN+ylrY78NUb91m8BTmUmNgOpBxQBTwK9c6z551mN9M1e5tryKRJVcn2IJ4I9qo/bYB2evbvGng6HxPpxMYCX8QJhk9f9k+xrwO6tp7G6ltrmJopomKujDkGvco5hOcfM8Kvg1Tl5F/7dB/t07+0Lf/AG6xyaWKOSeQRxqWY9BW312ojn9hE2FvoGcKN2ScVdkuLGGPG98qcNIP4W9CPT3rGjEcURjkEHmIxEokOGx22mqFzcNM+4kkAYBI5I7Z9TU/Xaj6lKhBHUvOly/mpjawHPrSVR0dg1ku7PDEfStErtNetRlzQTOKorSaEApaKWtiAxShSSAOc0Cp7Zf3m89FBP1OKG7IChNe2tvIVlc5U4O0d/So/wC17Vu7Y7DFc3dytJcOx/vHj0pgc1w/WJXPRjhIWR0/9qWvq35Uv9p2v95vyrmg9PD0fWJD+qQOj/tO1/vN+VKNUtgQctx7Vzu40oel9ZkL6pA9++HkwufDstyqkLJO2M+wArren51wvhPxR4f0rw5p9g+oIkqxjzAY2ADnk849TXcRyJNGskTB0YZDLyCK+YxEnKrKT6s+ihhqmHpxjOLXqrDh+lHc0Y9aADn+dYgPFLRRQAUUUUAcV4/4SyPu4/lXMaKf9OP+4f5iun+IP+osT/tP/IVy2in/AImA/wBw18fnC/fz+X5HXT+BHboPkH0pcUkf3F+lPr5woZSr98fWlIpB94VQGlbD9x/wJv5mnMKzD4g0uzlltbi7CTRks67GOAeRyBipLDWtN1ZiLG7jmZRkgAggeuCK/R8Dd4Wm/wC6vyMJ0aivLldu9i0etMIqYrimHpXUYkDCo2FTMKjYcUAQsKiYVMwqJqAImHNRkYGTUxGOtRNQBC3NRN1qY9aiYUAQtUbVM3WojQBEaKUjmigC3f8A/ITuv+uz/wDoRqMCpb7/AJCV1/12f+ZqNaAHrUyiol61Moz0oAeoqRRTAAOBUq9KAK+ou0em3DKxUhDyK4dpZJCPMkZvqc12usnbpFwfVa4gda+dziT9sl5HBin7yHCnYpopw614zOUUVS1U4hiHuavgZHHX0rP1Y7Fhz97nA9KumveEUE+Tk/e7D0r1/wAHLjwtY+pUn9TXjgNe0+E12+F9PH/TIGvbyv8Aiv0OzC/EzaAqQCmipBXuncOArn9b8FaH4gulub60JnA2+ZG5Qke+OtdDRTTa1QpRUlZo871j4aeGrPSrm4iguA8aEqfPY4P0rz8aLa2qhkTMi53Zc4dDxx7V7d4lbZ4evWwD+7PB7815BM4k2gKFVRhR1968nMcXVp1Eoya07nnYqMYSXKjHudPt58DymVQSeHJJJ7k96qHR7XH3X/76raYVCwrgWOxH87+85L3KlvbJbQKkYIGSeTmrKkY2t09fSkYYVPxor9PymTlgaUpO7sebV+NikEcUopVIxhun8qdsxy3T+deiZiKoxk/dqaAlnbsNhwPSoSdx9vSprYfM/wDuGk9hdTjPIWSRyxP3j0pwtIv9r86kHDN9acDXy9WrP2jSZ+r5dl+FeFpuUE20n95GLSL/AGvzpwtY/wDa/OpBTlIB5GRUe1n3O7+zcH/z6X3DBaRerfnT1tIgQfm/OphH3B+X1peM8Zx70e1n3NI5Zgv+fS+4lWRh3r2b4eamL3QBAx/eQNt6/wAJ6f1rxYdK7f4ban9l1z7M7YSddv49q56iuh5rR9thZW3Wv3f8A9jAApaQHIpa5z4kKKKKACkJwMmlrnfG+q/2R4VvLhW2ysvlxn3bj+WaaVy6dN1JqC3ZxfivxTBrOsHT7TDQ2YJMoP3nPBx7CqmiH/iZL/umuN0Fv9IlJ6suf1rrtFP/ABNI/of5V8nnUUsRO3ZfkerjKEaE/Zw2SO/j/wBWv0p1Ni/1a/SnGvlzkCkA+b0pev1pPYjIrSFr67AcB4vka28RzMAGSREyu7BBAq74CnMmuyEgDMDAAdAARWb45XHiVif4oUP86teAGxr4HrE4/Sv0bLmnhIW7I+jnFPLW+vKemsKjYVKwqM10nx5EwzUTelTMKibnrQBE1REcc1MwxUTUARNzUTVM1RNQBC1RsKlaom4oAiaomFTHn/Go2XjJ6UAQ0Up60UAW77/kJXX/AF2f+ZqIVNff8hK6/wCuz/zNRJzQBItTKccCo144qRetAEqinrTF61KB3oAz9eONHm98fzrixXY+Ijt0hh6sK44da+ZzZ/7R8kefivjHCnDrTRUg+Q8/e/lXlHMOHyc/xfyrM1f5jFg84OR61o1k6ucTRY6ha0pfEIog17h4aTb4b08f9MF/lXh/DKW6HuK920Fdug2K+kCfyr3MqX7yXodmE3ZpCpBTAKkAr2zuFooooAxvFP8AyLl4M4yoH6ivImUjIPWvW/Fn/IuXX0H8xXlJwRtP4Gvnc1f79en6s83GfGvQqsKhYVZdSCQagYVwRZyEMnRPxpBSyj/V/Q/zpUXqT93+dfrmUaYCl/hR5lX42Kq9zwP50u7PDdO3tTSdx9uwpa9GxncCCDU9v95/9w1CDxg9P5VNbjDPn+4aUtmByTD9431pQOaG/wBY31pRXylX+JL1P2LLv90p/wCFfkOAqRE3ewHU01F3H0A6n0qQtngDCioO9Dww+6B8np/WlKbcHOVPQ0xakVscEZXuKDWICrmmXTWWowzocFGBqoV24PUHoaAcEEVLNLJqzPpGxuUu7KG4Q5WRAw/GrFcd8PNSF7oPkM2Xt229ex5FdjXK1ZnwGJoujWlTfRhRRRSMAryX4waoS9lpaN0zM4/QV6yxwpr508Zan/a/i69uQ+6NXKJ7BeKuG9z1smo8+I5/5SropxfSKOgjx+tddorf8TSH8f5VxujHGouP+mf9RXXaQ2NUg+p/lXyeb61pPyOvNF++foeiwn90v0p9Rwf6pal6fWvlUeWJ0+tHX60UhqkwPPvHi41+I/3oB/M0/wABnHiOL3Rx+lP8fLu1e1YfeMH581B4HbHia199w/8AHTX6HlLvgqfofSx1yx/4WersKjapTUbCu4+NImqJhxUx96ibrQBE3PWomFTNUTdKAImqJu9St1qNutAELVE1TNUTDvQBGR3NRE54PTt7VK9RNQBGRzzRRuI6UUAWr7/kJXX/AF2f+Zpg4HFPvf8AkI3X/XZ/5mo1oAkWplqIVKtAEi1KvB4qJamWgDI8TkDTFHrIK5EV1Xik4soR6yf0rmANq57/AMq+XzR3xL+R52J/iCj5QD/F29qB1pvWnCvMZzjqx9YP+koP9itiq91ZRXm0uSrKMAiqhJRd2SzAB4r37SV2aTZj0hT+VeLjRo/+e7f9813lv4zlt7eOIWaEIoXJc84/CvVwGMo0XJze504apGF+Y7sVJXD/APCcSgc2UefTzD/hR/wnc3/PlH/38P8AhXp/2rhf5vwZ1fWqXc7iiuG/4Tyb/nxT/v4f8KT/AIT2b/nxT/v4f8KP7Uwv834MPrVLubni9seHZ/cqP1rytq6TWvFFzq9sLdokiizuIBJJrnWFeJj8RCvW5obWOHEVFOd4kbcjB/A1WcVZeoggIJbj09654sxRWkUfIT0x+fNMyWPt2HpT7gnegPGF6elRiv2DKl/sNL/CvyPLq/GxwpaTtS16Jkwqxan/AFgPTYfwqCprf/lp/uGpn8LGtzk5B++b60qjJAzj3odS0z46A5NItfJ1X+8l6s/Ysv8A91p/4V+RKWH3V4UfrUkS75FXPU1EBU9txMpqLnoRRTsr9Lwy7RtMblSM+lXRWRcabJ4d8UyWbsTFcxrNGx7hhkf4VrA8ZqIS5lqThavtYXJFbHB5B6iggA8HIpuaUcnA61R1I7j4b6n9l1r7KzYS4XZ+I5H9a9iFfOmm3Taffwzxn5kYNkexzivoOyuVu7OK4Q5WRAw/GueotT5bPaPLVjVXX80WKKKKg8IxvFOprpHhu+uyQGSIhf8AePAr5tjJYvIxyWPNet/GPVfJ02z01G+aZzI4/wBkdP1ryZF2oB7VW0T6vJKPJQ539p/kXNHONTPvGf6V12lH/iZwf71cfpJ/4mg90NdhpjBNRg/vFxz6V8vmy/ev0MM1X735Ho8HEK+tSVDbH9ytTV8kzyApDS03NNAcN8QRjUbEj/nif5iqng1wfElkTw2/H14NXviEMXGnt6xsP1FZXhFtviSwP/TUV+g5M74Gn8/zZ9NQXNlr9JfqextUZqVulRNXonxhE1RtUpqJqAIjUbVI1RsKAImqJu9StUZHFAER96iY5qVqiNAETVEalaomoAjOc0Up60UAWb7/AJCV1/12f+ZqNakvv+Qjdf8AXZ/5mo1oAlWpRUS1KvWgCVakXpUYqVeOtAGF4pbbBb+u4n9K5gMQ2a6HxW3NsPqa50da+UzJ3xMvl+R5uI/iMeQMZHT+VGaQEg8U4jjI6dx6VwMwHClpop1SSFPA2gE9ewpANoyevYUDJOTQ9AF560hpaQ0AJTadSUEjDTDUhFNA4yen86pARFepPSq8hJ/oKsSHJ9qgetUxorzYZkB67eDUfIODTp/vr/u0A7gAeD2NfseWaYKl/hX5Hl1PjYgpaTBHBFLXeZMWp7cZ8z02HJqADPsO5qeE/LKBwAhqZ/Cxrc5KdsysF4UGhaSX/XP9aB0r5Kr/ABJerP2PL/8Adaf+FfkSip7c/vh+P8qrjpU9v/rl/GoPRgdL8VNHK+GvDviCFPmgjWCUj0Iyv9a5eCQSwq46MM17fqOiL4g+Gb6djLy2amP/AHwMr+orwHQ5Ga2MDA+ZExUisKbtKx4+U1rylB92ai5JwKeTt4HXuaTITgHnuaQVse6tR8b7CO464r2r4faiLvw8sBbLW7FB/u9RXiddz8NNT+y659ldsJcIV5/vDkfpms6i0PPzah7XCytutf6+R7DQelIDkVn65fppei3d65wsMTP+lYnxcYuTSR4T8Q9T/tbxtcIrZjt8Qrj26/rXP8k49aiike6uprmTJeRiSfUk5NTk+XkD73c+lVLY+9oU1SpqC6Il00iPVEA5Yq2T6V1enNjULf8A3xXH6ecapH9D/KuusDi9gP8Atj+dfNZsv3nyPIzRfvPkemWv+pFTZqvbH9yKmr488VC5oopM00BxvxDX5dNb2cfyrE8LkJr9izf89lwPxroPiAALTTnIzhmAH4VzHh98a5ZsT/y2T+dffZG/9ih8/wA2fTYL3sBbyf6ntzdajYZqRupqNq9Q+MIjUTVKaiagCNqibpUrdKjPv0oAiPT2qJjUrc1EaAImqI9alNRN1oAiao2qRqjagCM9aKD1ooAs3v8AyErr/rs/8zUa0++/5CV1/wBdn/maYtAEoqVetRCpk460ASDipRUQHGakWgDmvFR/0i3H+yawB1rb8UH/AE+Iekf9axB1r5HHO+Jn6nl1vjY4U5Tg5popygk4AyfQVxmQ/HGR0/lTgpAzgk9hTVbac965zVtRnN3IqSuqKcYU4xV06bm9Atc6XY5PIP5UoVv7p/KuMivbqWRUjuJGZiAFyck12kHgPxTLGrtJBHkZ2tccj8hXRHA1J/DqUqcpbINjf3T+VGxv7p/Kpx8P/E//AD3tv/Ag/wCFOHw/8Tf897f/AL/n/Cr/ALOrdh+wqdir5b/3TSFG/un8qu/8K/8AEv8Az2t/+/5/woHw/wDEmfmngx7Tn/Cl/Z1fsL2FTsUNuOWBA/nTG5P9K0rnw/q2kW27UWiZGOIwkm4g/lWaa5qlOVKXJIzlFxdmROKgerD1A4oiJFOc/vR/uimilm/1v4CkFfs2XK2EpL+6vyPKqfGx4IYYPUdDQFOTnjHX2pFGfYDqafuDgL0x0/8Ar12EjSc8DgCpofuy/wDXM1D0ODUsX3Jf9w0pfCxLc5KU/v2+tKKbJ/r3+tKtfI1f4kvVn7Hl/wDutP8Awr8iUVPbn98v41XFT2wJnUCoPRifRfh8f8U9Yf8AXBP5V8/eMNNHhz4i6haxptguz58Z7YbnA/HIr6C8Pf8AIv2A/wCmC/yrzX44aKWsNO16Ff3lrJ5MpH91uV/JgR/wKuZOzufJYKr7PFvzbPPx0pQaigkEsSuOjDNS10n2Kd1cWremXj2OoQ3Mf34nDj3IOf8AEfjVOhWKsCOoNSymlJWZ9LWk6XNpFPEcxyIHU+oIyK8++MGrG08NR2CN+8vJQCP9leT/AErX+HepC88MiBmzJaOYuvO3qv6HH4V5j8U9a/tDxn9hjO5LVBEfZjyce/SsOp8fg8I445wf2W/+B+hytsvk26j+M8k+lB71KybVGOV7GoCaJn1q0Q+xONTi/H+VdbYn/SoT/tj+dchaHGpQ/U/yrrLJv38X+8P5189mq/eL0/zPFzP4/ken2v8AqBU9VrQ/uRVjNfGvc8NC0dOtHTn9KTrzVJAcp8QRnTLBv+mrD9K5DRm26pbH/pqv867Hx+M6JaH0n/oa4nTDi+gPo6/zr7jIXfCL1f5n0+W64O3qe9N1NRNUjHjNRtXsHxZGajantUbepoAjb36VExqVuTmom5oAiao2qRqiY0ARtUTVK1RGgCNqiIzUhGaYxHT9aAIy2DwKKQ8GigCxff8AISuv+uz/AMzTFp99/wAhK6/67P8AzNMX5frQBKvHXrUinmohUgoAmU4NSj1qFalU0Acn4mbOqAekYrJRS7hR1NaXiFg2rv7KKzogxlUJjd2r4/Fa4ifqzy6ms2SNC6uFHzE9MVYjU2zsd+WAw2Oq+49abna5YkblOA38PTkVC77+BnaPug9vas3aOqJ0QsjK0mUBwfXvXGagSb6bB/iIrse4rjbzm7lP+0avD7tkdSz4bh8zxLpqkZBuE/nX0WvWvn/wkm7xXpg/6bg/zr6AWvoMu+CXqehhvhZKKeKjFPFeidI6iiigDk/HRxYWw9ZD/KuAPXNd547I+yWg/wBtv5CuDNfK5n/vUvl+R5WK/isiaoXrQgspLn5s7UH8RpzWunp8rzkt9a5oU5NXMlF2Ofm/1v4CkFal3pYbMlrJ5gA+73rKHU5r9jwDX1aml0S/I8qrFxk7jhS0lLXYZBUsX3Jv9w1EKkT/AFc3+4aUvhY1ucnL/r3+tKKbJ/rn+tOUEnAGTXyNX45erP2LAf7tT/wr8iRQScDk1ZgISUBTk85NQZCDavXuakg/1o/GoO+J9G+Hf+ResP8Argn8qh8U6OmveGdQ01x/r4SF9mHKn8wKl8O/8i9Yf9cE/lWmeRXKfDTk41W10Z8qaYXSJoJBho2IrQq/4103/hH/AIg3sQXFteHz0Hb5uuP+BZrPreDuj7bCVVUpKSJYYWmYhSABySafHaSyXPkgcjqewHrS2ays7GMqFA+fd6etS70VGZ/4wNwzjeM8MvuKbNZTabSOt8DaxFolxcpNIDbSxMxfphowWwQfbdXmRun1XWrvUHB3TSNJyc4LHOK055DcLIsjE712kjr9frVGztBaxld24k5JrK3vXMYYZRrOr1dr/ImbOMZ4qE9TUz1A3WlI6QtuNQh/3v6V1Vof3sf+8K5S3OL6E/7ddTbH50+orwM0+Neh42ZfEvQ9Rsz+5FWc+oqpZH9wPpVnNfGvc8EXNJmkzRSGc547GfDsR9Jx/I1wVk2LmM+jD+dd/wCNxnwyT6TrXG6bpbvtmnfyk4Iz1r7TIH/svzf6H0eWTjHDPm7s9vBzGp9VH8qY3SliKmCM7/4Bz+FI6kDOcj1r3D5B7kbVExqRjUZoERsaiapDUTUARt1qNutSNUTUARt9ajPNSHmomPYUAMc9hULVI3WomoAbu9h+NFJiigCzfEDUrr185/5molp99/yE7r/rs/8A6EajFAEy1KtQrUqmgCValWoVqVaAOO1rMmtTKoyeAB+FVo4ym9HABYZDg5HFXdROzVrtxIOuCV6p/wDWrOaQuccAZyQOmfWvkK9lUlJ92eXO3M2OaZ5F2tjGc8DqaaKMYwexoFczbe5mLXH3HM7n/aNde3Ck+1chLzI31row/US3NrwWm7xdp3tIT+hr3gV4d4FXPi+x46Fj+hr29a+gy7+G/U9HDfCSg1IDUQqRTXoHQSUUCigDjPHZ/d2g92/pXEBdzBR3IFdr48P/AB5j/e/pXFhtrhvQg18pmP8AvUvl+SPKxP8AFZoXxZfJs4jt3cH6VVmays28pojIw+8TVq/zuhvIxuC8n6VTaS1+0NcmQMCD+7K85oe/9bCe5Wm227C9tCfLyBIlVdTjVLoOn3ZFDCrBVk06YMuDM2EX61W1Nx58cQOfKQKfrX6tgv4cPT9EeXV2ZUpaSjNehc5haev+qm/3DUdSLkwzYHOw0S2HHdHJsC07AckmpchBtU5Pc1HIQsjqvUnk/wBKFr5Gp8b9T9hwP+70/wDCvyJAKng/1oqBanh/1gqD0In0Z4c/5F3T/wDrgn8q1Ky/Dn/Iu6f/ANcE/lWpXKfCVf4kvVnlPxq0czaXZ6xGvz2snluR/dbp+oH515vaK91Gpjx93JJOAK+iPEulx614evdPfGJoioJ7Hsfzr5704vY2kts7qdkhGQOGPQqw6itIPWx9Bk+IfI6fVFkb4bc/8s5Ymz/vZqtNM8xBfAwMAAYApHkMhGSQo4AznAprqV4/I1oe9GNtXuNpppaQ1LKuRtULdambpUJrKRLZHEcXsH++K6m3PzL9apeGdIOoXV/cOv7uyspJ/wDgRGF/qfwq5bn5h9a8LNPiXoeJj5qVSy6HqFgf9GX6CrWapaec2if7oq3mvjJbs8UdmkzSUhNAFDX7dbrRXVhlVkVyPoa4SRmvtV+zbisMQy2O9ejyRrcQS27NhZFK59D2NcVJ4b1ex1h5ha+bBKuGZHFfVZHiaVOhKM5Ja9fkepgK8YRcZOz6HqVq0Zs4MDI8tcH8KeflYDqrVn2t7BBZQxN5m9Y1XAjPGBU7XsI8tPnz1+4ele4sZh3tNfejwZRd2PYbSR6GomqF9StyxP7zr/zzNRNqMH/TX/v2aX13Df8APxfehcsuxOxqNqgbUIP+mn/fs1Gb+H0k/wC/Zp/XcN/z8X3oOV9iZqiPNNS6ilbaCwJ/vKRSseMDpW0KkKivBpryE1bcYx9OlRNUjdaiPerERsajantUbUARk80UhPNFAFm/P/Eyu/8Ars//AKEajU1Jf/8AITu/+uz/APoRqJaAJlNSr1qBamHFAEq9M1OoGCp27gcZJ6VDHjvjk/Nk9qeGJ5J/GgDidUmaTUbgZBAkPO0An61VFPuzuvJz6uf50yvjKj5pNnkSd2x6tj3B6inEY5HIpg6U4HHuD1FZEiOcRsfY1yL8sfrXWzjEDkdNprlSoyWPT+ddOHW40dJ4AjJ8WWzdgrn9K9nU1498Pfn8VRnH3Ynx+lewA19Dl/8AC+Z6OH+AlX2qQVEpp4ruNyYU6owafmgDiPHZ/fWg/wBlj+tcYeldj46Obu2HpGT+tccelfJ5h/vM/wCuiPKxH8Rk0F9JbDZgOn909qR7+1B3LZjf6kCqzVXeso1JJWM1JkN1fTzXfmltpU/KB0WqxJJJJyT1Jok/1jUlfsmGSVKPojyZttu4oNOpoBJwOtOAJOB1rciwoGeBT87becDrsOTTSQo2jr3NIeLeb/cNKWqGt0co3+tf609aY3+tb604V8lU+N+p+wYL/d6fovyJVqaL/WCoBU8GDIMnHWpO+J9GeG/+Rc0//rgn8q0ywrM8OceHNP8A+uCfyrQwd1cp8LV/iS9WHOa+ffiBp7aR47n4CwXIEiAKAOev6/zr6GAwK8w+Muj+fo1rqka/PaybXIH8Lf8A16admdeW1fZ115nmGaUNxhvu/wAqiicSRK3qKfW59ne6FZSp5/OmmnBhja33f5U1xtNSwuRtUeAg3MMnsKmICjcw57CoAkk8qxoC0kjBVHqScCspENnqHgfSjB8Odb1F1/eXschBP9xVIH65NchAeRXsz6ammeAZrBBgQ2DJ9TsOa8WtjkCvEzRax9D5WNb2s5z7s9P0xs2cf+6KuZqhpZzYxf7gq7mvjJL3mc4tJmkJxSE0WEKTUiXLKu1xvHvUBOKbmtITlB3iBZN0q/ciAPqartM5Ykscng0wmmk1bqSluFhS59TTC59TSE0wkmkkA4ufU03cT3P1ppOaYzcYHSqSAkDkyw8nG8VpMayA37yP2cVqsa+oyJ/uprz/AEMKu4w1GaexqJjXumQxqiapTzUTY70ARnIJHQ96Kn6k8RMOxZucUUALfkf2nd/9dn/9CNRKaTUXxqt4P+m7/wDoRqASilcC6pqVWAHNU1lC/WnCcetHMgLoOO9PDcHmqa3CjjPFD3ChDz2qXNWFc4+VszSH1Y/zpAagNxHuPzDr60v2iP8Avivj2nc8losA04GqwuIv74p6zxYyXAH161PKxWJZjttpSfu7TketcvNycj7vb2rcvbuM2smHH3cDmuaN2inG4HPUDmumhF2Y4o7T4djHiNm9IG/mK9XEleQ+B7hLS/mupG2RmPYpbjJzXfrr9qf+Wq/nXu4OShSsz0KLShqdGJKeJK50a9bD/loKeNet+z11+1ibcyOiEnvTxIPWucGuwHndS/2/B/epe1j3DmXcy/HDbr23x0EX9TXJE1r+J9UiuL6Jw4wI8dfc1hNcRYyrjHfnpXzGM97ESaPLr61GOY1A9I1zF/fH51C9xF/fH51hGLMkis33zQKTcCc+tKOTgV+z0dKcfRHlNaijJPHWpM7hgfe7n1phYLwp+ppMj1rTcLC0r8W83+7S5D/7386jnYLbS8/wmhvRglqcw3+tb604VdGga1Komisg0bjcp8wDINH/AAj+uj/mHn/v4K+PqTXO/U/WMJiaUaEE5dF+RWFSp94VMNA13/oHn/vsVKuha4owLE5PBO8cVPOjrWLor7R9B+HOPDmng/8APun8q1OK80sPE2p2ljBbCwIESBB8/oKtDxbqR4Nlj/gVY6Hy08O3Ju56DmszxBpqaxoV7YuAfOiZR9e1ce3izVR/y4/+PVE3i3WO1hn/AIHRoKOHkmmmePWyvBJNayjEkLlSD7VYJrU1vRNVvdcm1K2sRGJzl49/fuRVL+w9cH/Lgf8AvsVopqx9VRxlPkXM9SvmnqwVf3nfoPT3qYaJrSjc1gSew3io20XXCSTYsSf9sUnNFvF0X9orykg8nOe/rXQeAdN/tTxjZhhmK3Jnf8On61ijRtaI2tYNt9d44roPC0ureG2uJP7O3SzYG7f0UVDlHuc2KxUHRlGD1Z7frDq2h365620n/oJrwG2OVX6V19x4v1eW2libT2w6Mp+b1GK4mGRoTtmjkjI/vKRXkZmublcTwaUPZppnqOkt/oEPP8Aq9urA0vU7VLCEGeMHaP4hV7+1bTGTcxf99ivjp05cz0INIMO/SmFuc9qzjq1oT/x8Rf8AfQpP7WtP+fiPH++KOR7WFc0C1NLVQOqWg5+0R49dwph1a0/5+I/++hR7OXYLmgWppNZx1a0/5+I/++hSHVrT/n4j/wC+hVKEuwXL5bim5PUGqH9qWp/5bx+/zCmNq1p0E8eP94Vag+wrmgzAjj8RUZaqB1W1ByLiP/voU06paEZE8fuNwq+RvoIvluV/3h/OtgtXK/2lbuQqyqWJGADmtv7QSK+hyT3YzT8jOorltjURYVAZyexphlJPFe9dGdiYnNNZgRgdf51C03GBURlouKxKSc0VD5oPUHPtRTuFhdUJ/ti9/wCu7/8AoRquCQMnr2qzqYC6vek9TcPgf8CNVhUcpAoJJ708ZpAKkAFHIKwgBpwXPBGRTgOKeFpezQrGdJoenyOWe0iYnnO3rTf+Ee0z/nyi/wC+a11HY9KkEYHJ6fzqfYQ7C5EY6+HdM6myix/u9aU+HtNY82UXHT5a2duaeEFHsIdhciMQeHNM/wCfKH/vmpY9Dso/uWsS/RAK2Qg9KeIx6UKjBdA5EZS6ZCBxEv5U4adH/cFa4jHpTxEPSn7KIciMb+zk/uClGnjP3K2liB7VJ5Q7Cn7KInAwjYZ4CcUn9nn+5XQCJfSniEelP2MOwuQ5WfQ4bnHm2qPjpuFQDwzag5Wwh/75rshCPSniEelHsafYXsziG8L2xHy6fD9NtQv4Wjx8umQn/gIrvxCBThAp6CqVGl/KL2R47d+HNfiuXW20x5Ys/KVdRx6cmojofiVRtXR5j6nen+Ne0iAUogX0r1Y5lUikjneBg2eJ/wBg+Jv+gNN/32n+NL/YPif/AKA03/faf417aIFz0pwgX0FV/alTsL6hA8RGgeJ/+gNN/wB/E/xqWPwx4kuX2TaY8UbfeZpFPH4GvavIX0FL5I9KTzOq1YpYCmnc4a20rUY41RoVAUAADtVxNNuz1jFdcIRS+SB2rgbj2O1XXU5ddNnA+4M08abLj7orphCPSjyR6VPu9irs5waa/wDdFPGnH+6K6HyR6UeUPSlZD5pGCNO45UUv9nf7Ire8oelJ5YpWRXMzD/s4f3R+VKNOUclB+Vbflik8sUuVBzMxv7OQ9VFH9nR/3BWwYxSFBS5UHOzI/s6P/nmKP7Pixjyx+VapQUhUUuRD52ZX9nQ/881/KkOm256wxn6qK1NlN2DqaXs0HOzK/siy72sP/fsUh0qy/wCfSD/v2K1CvNMK1Dow7BzMzP7Ksv8An0g/79ikOl2X/PpB/wB+xWkVphWl7Cn2Fcz/AOzbPGPskGPTyxTG0yz/AOfSD/v2K0CBTcY+lHsIdguZ502z/wCfSH/v2KadNsz/AMusP/fsVfZaY3tR7CHYLlFtPs+gtYcf7gqM6fZ/8+sP/fAq8aYaPYQ7BconT7T/AJ9of++BTPsNoOltF/3wKutUZo9hDsO5UFpbIcrBGp9kFOIA6CpjUZBPSmqUVsK5H17UxjjgVIxGMD/9dRNVciC4xjTDTmqNqdguNJopDRRYLlnVP+Qxe/8AXd//AEI1XFT6p/yGL3/r4k/9CNV1qiSUVItRKakBoAlFPFRg1IuOp6UASqO/apAexHFRBiaeKAJcYp4qNT2PSpBkd6AsSCniowaeDQFiUVIvNRKc08H0oFYlHp2pwqNTTwaB2JAPeniowaeDQKxIBTgKYDTweaLjsPApw4pgPpTgadwsPAp2KYDTgc0XCw7FOApgNODUXCw7FKKaDS5xRcB+KMU0Gl3UXAdRTQaXNFwFopu6jdRcBcUUm6k3e9FwFJppoJpCeKLgITSGkJpM0XADTTQTSE0rjA9KYTQSaYTQAE009KCfemE0ABphNKTUZNAATTCc0E5prEUAIWHTtUbfpSsaYTQAhNRk0rGoy1ACMajJpxNRk5NACE5NRsewpzN2FRk0AMJpjGnE1ETQAhNRsaUmmE0ANJopCaKALOqn/ic33/XxJ/6Earg1Nqp/4nV9/wBfEn/oRqsDQBODTwahBqVDxk9P50ATIeMnpTw2ah3ZNPDUCJwaeDUAapAaAJwakVux6VXU1IG96ALAOKetQo35U/d+VAEwb8qeDUINODUAThqeGqAN71IGoAmDU8GoA1SBj2oAmBpwaogeOKUNQBNmnA1CGpwagCcNTgfeoA1ODUAT7qUGoA3vT91AyXNLmoQ1Lu96BEufelzUWaN1AEu6jJqPJo3UDJM0ZqLcaNxoAlLU3NM3flSbqBEm6mlqYWpNxoGPLZpM1GWpNwxzQA/PemFiT1ppf3pC1ACls00mmk+9NLUALkUwtSFqaWoAUtTCc9KTNNZuw6UADN2HSmE0hb3phagAJphNBb3qMt70ALuxUbeooJpmTQAE5NRs3YUrnjjpURNAATUZagmmE0ABNRk0E0wmgBGNRlqG9qaTt7/N/KgAO0HDE59qKiJ5ooAt6sf+J1f/APXxJ/6Eaqg1Y1Y/8Tu//wCviT/0I1WXpk9KAJl6ZPSn78/Sot2TTg1AEwNSA1CGFPDUATqwxUgIqKKKSX7ik+9Wfsc4HQH8aAGg1IGqEhkbawIPoaeDQBOGqRW4quGp4egCcNTwagDU9WoAsA04GoA1PDc8UAWAacGA6GoN2BgU4NQBYViKduquGp4bFAE4anBqgzShqAJw3NO3cGoA3Snhjj0x+hoAmyO3T69aUNUAanBqAJ93tS7qg3U7dQBLupd1Q7qXdQBLuo3VFu9aN1AEu73oz71Fuo3UASbvekLVHvoAZugoAfuFJuppRxzimE0ASFqaWzTC1N3GgCQtxTS1RljSFjQA7dTS1MLU0sRQA4tTc5pu4mml/TpQA5m7Uwt69KYWppagBxJz1qNj70b+3UUxmoACajJoLUrNvxjJ749R7UAIo5UtnaeM0yUbWPYHoM9KdJL9OmBjoR9KrkigALYqMmgmmE0AIT70wmgmmE0ABNRk0E01jt+v8qABjt+v8qiJoJphNAC5FFR5ooAuat/yG9QJ6C5k/H5jVTdmp9ZOdcv/AGuZP/QjVQGgCcGng1CDTwaAJwas2kXnzhT90cmqYNaGmMBM47leKALTzSPL5FvhQvBI7U9YZQfkucv6ZqvbkhrmMcSHOPeohEYoBMSyybsAEUAXs/aUaORdsycj3qqDVsn/AE6Fh1KHdVEv85x0yaAJQakBquDUgNAE4ang1ADTwaAJwaeGqANTg1AE4anBqhDU4NQBOGpwNQBqcGoAsBqcGGcZquD+Xc1KzAfLjgdvX3oAlLjoe360BveodxJ5NLuoAnDUuag3U7dQBPmjPvUO40oagCbPvS7sVDuxRu9aAJt1G+oN1Ln3oAm3Um6os+9JuoAtRAMSzYwtG95idp2qKjiO6CQDrTAxa3wuSQeQKAJ/nAyj7vamOwdPMHBHDCoxmOSPBOW6igsAZx2x+tACZ96TcKi3Um+gCQt700tUZaml6AJCfemFqYWppagCQtx1phYUwtTS1ADiaaT70wtTS1ACk00mmk0Lyw3ZwfwzQAL8zdcEDih5QwJwQ/H4UkkoznHI6ccr7VAWoAVjUZNBNRk0AKTTCaC1MJoACajY0E00nb/vfyoAC236/wAqiLGgkUwkUABY0wk0E1GTQAuaKjJ5ooAuayf+J7qH/XzJ/wChGqgNWNaONe1H/r5k/wDQjVQGgCYGng1CDTwaAJwalhmaGVXXqKrg08GgDXLW12Q4k8qT8qXbBEwea4MxHRc5rJBqRTQBfN2zNI+MMw2j/ZFRA1AGp4NAE4anBqhBp6mgCcHnA60/NQBscD8TTg1AE4anA1CGpwagCcGng1XDU8MaAJwacp3HGcd6hQ5bpnAzg1JuAVcE/wB5TQBMH2jGWwCcEdDSZFQ7yx5OaUNQBYD4pdw6g1AD704NigCbdnvShqhz6Gl3UATb6duxUIbHWjfQBNv9aN1RbqN1AEu6l3VDvo3UATbj60m6ot3vRuoAnjmMbZ6g9akIjc7kk2H0qnupC1AFvfHFyG3vURlJTb6nJPrUO6k3UASFqbuqMtSbjQBIWpMk1FuzSF+w6UAPLelNLe9MLU0tQA8mmE00tTCxxQA8mmFqaWpVI2sW+7wMjqKAFVd+4lgoFDyHbyGBKgbT0psjlH4OHHyn0NQs+4kk5NAAW96Td2PSmFqaWzQArHBphNJuGMHpTWOO9ACE0wtQTTSdv+9/KgBS236/yqImgmmE0AITTCaUmoyaAAmmE0E0wmgBSaKjJ5ooAu60f+J9qP8A19Sf+hGqYNWdbP8AxUGpf9fUv/oZqmDQBMrc1MPn56Edarpz9B1NP39McAUATbgenFODVGDv5H3u49aUHNAEwanhqgBqQGgCUGpAagBqQc9OtAE6ENx37U/O3gde9QBscD8TT1bd169jQBKGpwNQ5wacGoAnDU4NUINPBoAlDVIrduxqANmn7sfWgCbJUgg8jvTvMLck5qAOOh5p2cUAShqcGqHdTs8UATBqduqDdTg3vQBMGxTs4GfyqENjnv6UBznmgCbdS7qiz78UZHrQBLupd1Q7vel3UAS7qN+Dmot1KGHU0AS54z2pN1Rb+c0bh1FAEm6jdURYUZoAfuo3VHupu6gCUtSZ3fWow2aQv2FADy3YU0mmls/WmbqAHk8U0tTd1NLGgBxamlqaWpuc0ASZ3cfrTN5jY7SRTWYYwKbvyME/jQAMxJJJyTTCaQmmlqAAmmk0hNNJoACabu7HpSE0hbbwOv8AKgBWOz61EWpd3GD0qNuDQAFqYWxQTUZNAClqYTQTTCaAF344PIPakYBBu656UhwoyevYVHvOTnkHrQAhY5ooKnPy8j1ooAta4f8AioNS/wCvqX/0M1UTn2A6mrOuH/iodS/6+pf/AEM1T35AA4AoAm39hwtKDUQNOBoAmU45qYHfyPvdx61XBpytzQBMGp4NRFg3PQ96cDmgCZTk8VJuAGAee5qENgYHXuaAaAJw1OBqENTw1AE4fI569jTgfeoA1OBoAnBp4b0qAE1IG28Dr/KgCbdt470bqhDU4GgCYNTg/Y9KgBp2786AJycUoaog/Y9KN1AE+6nBsDJ6+lQg7eT17Cjdk0ATbsn3pd1Q5pQaAJg+KXd+VQ7qUNj6UAS7qXdUOaM+tAEwbuaC+aiLZo3UASbqXeRyKi3UmaAJtwPI/L0pu6owxByKCR2oAkLUmcnrUYJNBfsOlADy/YdKbupm40hagB++guDz3qImk3UAP3UhaoyaTqeKAH5yaazgcCmlscD/APXTCxoAcWppam5ppagB+/sfwNRscHBppNIXyMH8KAFLUwtSE0hO3/e/lQApbb/vfyqMtSE0wmgBxamhhjB6U0mmE0AOfg1GTSl+MHkVGWoACaPujJ69hTd2DnGfSmFieSeaABmycmmE0hamk0ABbFFNzRQBd1048Ran/wBfcv8A6GapA1b10/8AFR6n/wBfcv8A6Gaog0ASg08GoQaeDQBMDTgaiBp65JwKAJgc/WpQcKQD83eoNwUYB57mgNigCYGnhqjB3jI+9/OgN70ATA08NUANPBoAm3U4HpUIPIA61IG28Dr3NAE27bwPvdz6UuahBpQaAJw1ODVAGpwagCYH3p26oQ1OD0ATBqkVgBlu9Vwccnr2FLuyeetAExPPJo3VGH4welGSDQBMGpd1Q7sUu6gCYNS7qh3UoPc9KAJgeMk8Um6ot+TRuoAmzRmod1G73oAm3Um6ot3vRuoAl3Umcmowc0hfsOlAExYbfl6d6buqMORQWHUflQA/dTS2aZupu6gCTdTS1MLUmSTQA8Ek0hfHA/8A101nGMDp60wtQA8tTS3vTC1NLUAPLU0mmFqaWoAcTTc0hNIWC9Dz/KgB+4Abf4vWoicEg9aaWo37uD17GgBCaaTSMcHmmE0AOJphNITTSaAAmkbgc9ewozt5PXsKjJycmgAJphNBNMJoACaaTQTTCaAAnmim7sUUAXtfP/FR6n/19y/+hmqINXNfP/FSap/19y/+hmqANAEwNOBqINThycDqaAJlJJwM1IW2jAPPc1Du28Dr3NANAEwNPBqEGng0ASg1IDv6fe/nUANOVqAJg1OB54qMHf0+96etODbOB17mgCbdt4HXuaAahDU4GgCYNTt1Qg04NQBMGpwaoQacDQBKGp4O3k9ewqIHHJHPYUbs96AJd3PWnBqh3U4NQBLupwcdD0qEGlDUATZwf60ZqMN2PSncDk9O2O9AEgPGT0/nQWyaiLZOTRuoAk3e9KGqPdRmgCXd70ZqLNGaAJN1KDmogSaC3YdKAJC+eB0pN3vTN2KTdQBIWpN2Oajz70m6gCUnIyPy9KYWpoYg5FGN3K/j7UAO6nFIzjGB0/nTCwAwOn86buoAfmmk00tTS1ADy1NJpu6mlqAHbqQtTM5pS2zj+L+VACltvHU/yqMmkzTN1ADiaaTSFqYTQBJu3DB69jUbEg4NNJo3Bhgn6GgBC1GdoyevpSH5Pvfe9PSoy3rQApbnrTC3NITTCaAFJppNITTSaAFJphNITSADq3T+dAB8x6Amims5J9PYUUAaHiD/AJGTVP8Ar7l/9DNZ46UUUAPFTW/+s/4CaKKQDe1OFFFMB608daKKAHDrSjrRRQBLD/rVob7zfWiigBR0p46CiigBe9OHU0UUAO709eooooAkm+/TR0oooAcKUUUUAKKTvRRQA7vUsn+rSiigBlFFFADhSUUUAHrQelFFAEi/6lqjoooAQ0CiigApKKKACnR9G+lFFAEVIelFFACdqaKKKAGmm9qKKAHJ/rBTH/1h+tFFADKaaKKAGnpTaKKAGmmj7w+tFFADrj/W/hUDUUUANNNPSiigBnamnrRRQAw9akf/AI94/qaKKAKzdaKKKAP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524000" y="673213"/>
            <a:ext cx="9144000" cy="1060584"/>
          </a:xfrm>
        </p:spPr>
        <p:txBody>
          <a:bodyPr/>
          <a:lstStyle/>
          <a:p>
            <a:r>
              <a:rPr lang="en-US" altLang="zh-CN" dirty="0" smtClean="0"/>
              <a:t>HTML</a:t>
            </a:r>
            <a:r>
              <a:rPr lang="zh-CN" altLang="en-US" dirty="0" smtClean="0"/>
              <a:t>标签</a:t>
            </a:r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1514744" y="1674421"/>
            <a:ext cx="9144000" cy="819397"/>
          </a:xfrm>
        </p:spPr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标签是</a:t>
            </a:r>
            <a:r>
              <a:rPr lang="en-US" altLang="zh-CN" dirty="0"/>
              <a:t>HTML</a:t>
            </a:r>
            <a:r>
              <a:rPr lang="zh-CN" altLang="en-US" dirty="0"/>
              <a:t>语言中最基本的单位，</a:t>
            </a:r>
            <a:r>
              <a:rPr lang="en-US" altLang="zh-CN" dirty="0"/>
              <a:t>HTML</a:t>
            </a:r>
            <a:r>
              <a:rPr lang="zh-CN" altLang="en-US" dirty="0"/>
              <a:t>标签是</a:t>
            </a:r>
            <a:r>
              <a:rPr lang="en-US" altLang="zh-CN" dirty="0"/>
              <a:t>HTML</a:t>
            </a:r>
            <a:r>
              <a:rPr lang="zh-CN" altLang="en-US" dirty="0"/>
              <a:t>（</a:t>
            </a:r>
            <a:r>
              <a:rPr lang="zh-CN" altLang="en-US" dirty="0">
                <a:hlinkClick r:id="rId3"/>
              </a:rPr>
              <a:t>标准通用标记语言</a:t>
            </a:r>
            <a:r>
              <a:rPr lang="zh-CN" altLang="en-US" dirty="0"/>
              <a:t>下的一个应用）最重要的组成部分。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92164" y="3725034"/>
            <a:ext cx="3583033" cy="110799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几</a:t>
            </a:r>
            <a:r>
              <a:rPr lang="zh-CN" altLang="en-US" sz="6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个概念</a:t>
            </a:r>
            <a:endParaRPr lang="zh-CN" altLang="en-US" sz="66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75197" y="2529444"/>
            <a:ext cx="62000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Html</a:t>
            </a:r>
            <a:r>
              <a:rPr lang="zh-CN" altLang="en-US" dirty="0" smtClean="0"/>
              <a:t>是由</a:t>
            </a:r>
            <a:r>
              <a:rPr lang="zh-CN" altLang="en-US" dirty="0"/>
              <a:t>尖括号包围的关键词，比如 </a:t>
            </a:r>
            <a:r>
              <a:rPr lang="en-US" altLang="zh-CN" dirty="0"/>
              <a:t>&lt;html&gt;</a:t>
            </a:r>
          </a:p>
          <a:p>
            <a:r>
              <a:rPr lang="zh-CN" altLang="en-US" dirty="0"/>
              <a:t>通常是成对出现的，比如 </a:t>
            </a:r>
            <a:r>
              <a:rPr lang="en-US" altLang="zh-CN" dirty="0"/>
              <a:t>&lt;</a:t>
            </a:r>
            <a:r>
              <a:rPr lang="en-US" altLang="zh-CN" dirty="0">
                <a:hlinkClick r:id="rId4"/>
              </a:rPr>
              <a:t>div</a:t>
            </a:r>
            <a:r>
              <a:rPr lang="en-US" altLang="zh-CN" dirty="0"/>
              <a:t>&gt; </a:t>
            </a:r>
            <a:r>
              <a:rPr lang="zh-CN" altLang="en-US" dirty="0"/>
              <a:t>和 </a:t>
            </a:r>
            <a:r>
              <a:rPr lang="en-US" altLang="zh-CN" dirty="0"/>
              <a:t>&lt;/div&gt;</a:t>
            </a:r>
          </a:p>
          <a:p>
            <a:r>
              <a:rPr lang="zh-CN" altLang="en-US" dirty="0"/>
              <a:t>标签对中的第一个标签是开始标签，第二个标签是结束标签；</a:t>
            </a:r>
          </a:p>
          <a:p>
            <a:r>
              <a:rPr lang="zh-CN" altLang="en-US" dirty="0"/>
              <a:t>开始和结束标签也被称为开放标签和闭合标签。</a:t>
            </a:r>
          </a:p>
          <a:p>
            <a:r>
              <a:rPr lang="zh-CN" altLang="en-US" dirty="0"/>
              <a:t>也有单独呈现的标签，如：</a:t>
            </a:r>
            <a:r>
              <a:rPr lang="en-US" altLang="zh-CN" dirty="0"/>
              <a:t>&lt;</a:t>
            </a:r>
            <a:r>
              <a:rPr lang="en-US" altLang="zh-CN" dirty="0" err="1"/>
              <a:t>img</a:t>
            </a:r>
            <a:r>
              <a:rPr lang="en-US" altLang="zh-CN" dirty="0"/>
              <a:t> </a:t>
            </a:r>
            <a:r>
              <a:rPr lang="en-US" altLang="zh-CN" dirty="0" err="1"/>
              <a:t>src</a:t>
            </a:r>
            <a:r>
              <a:rPr lang="en-US" altLang="zh-CN" dirty="0"/>
              <a:t>="</a:t>
            </a:r>
            <a:r>
              <a:rPr lang="zh-CN" altLang="en-US" dirty="0"/>
              <a:t>百度百科</a:t>
            </a:r>
            <a:r>
              <a:rPr lang="en-US" altLang="zh-CN" dirty="0"/>
              <a:t>.jpg" /&gt;</a:t>
            </a:r>
            <a:r>
              <a:rPr lang="zh-CN" altLang="en-US" dirty="0"/>
              <a:t>等。</a:t>
            </a:r>
          </a:p>
          <a:p>
            <a:r>
              <a:rPr lang="zh-CN" altLang="en-US" dirty="0"/>
              <a:t>一般成对出现的标签，其内容在两个标签中间。单独呈现的标签，则在标签属性中赋值。如</a:t>
            </a:r>
            <a:r>
              <a:rPr lang="en-US" altLang="zh-CN" dirty="0"/>
              <a:t>&lt;h1&gt;</a:t>
            </a:r>
            <a:r>
              <a:rPr lang="zh-CN" altLang="en-US" dirty="0"/>
              <a:t>标题</a:t>
            </a:r>
            <a:r>
              <a:rPr lang="en-US" altLang="zh-CN" dirty="0"/>
              <a:t>&lt;/h1&gt;</a:t>
            </a:r>
            <a:r>
              <a:rPr lang="zh-CN" altLang="en-US" dirty="0"/>
              <a:t>和 </a:t>
            </a:r>
            <a:r>
              <a:rPr lang="en-US" altLang="zh-CN" dirty="0"/>
              <a:t>&lt;input type="text" value="</a:t>
            </a:r>
            <a:r>
              <a:rPr lang="zh-CN" altLang="en-US" dirty="0"/>
              <a:t>按钮</a:t>
            </a:r>
            <a:r>
              <a:rPr lang="en-US" altLang="zh-CN" dirty="0"/>
              <a:t>" /&gt;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网页的内容需在</a:t>
            </a:r>
            <a:r>
              <a:rPr lang="en-US" altLang="zh-CN" dirty="0"/>
              <a:t>&lt;html&gt;</a:t>
            </a:r>
            <a:r>
              <a:rPr lang="zh-CN" altLang="en-US" dirty="0"/>
              <a:t>标签中，标题、字符格式、语言、兼容性、关键字、描述等信息显示在</a:t>
            </a:r>
            <a:r>
              <a:rPr lang="en-US" altLang="zh-CN" dirty="0"/>
              <a:t>&lt;head&gt;</a:t>
            </a:r>
            <a:r>
              <a:rPr lang="zh-CN" altLang="en-US" dirty="0"/>
              <a:t>标签中，而网页需展示的内容需嵌套在</a:t>
            </a:r>
            <a:r>
              <a:rPr lang="en-US" altLang="zh-CN" dirty="0"/>
              <a:t>&lt;body&gt;</a:t>
            </a:r>
            <a:r>
              <a:rPr lang="zh-CN" altLang="en-US" dirty="0"/>
              <a:t>标签中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178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-232212" y="5039172"/>
            <a:ext cx="464423" cy="464423"/>
          </a:xfrm>
          <a:prstGeom prst="ellipse">
            <a:avLst/>
          </a:prstGeom>
          <a:solidFill>
            <a:srgbClr val="02A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32211" y="0"/>
            <a:ext cx="2679216" cy="914400"/>
            <a:chOff x="232211" y="0"/>
            <a:chExt cx="2679216" cy="914400"/>
          </a:xfrm>
        </p:grpSpPr>
        <p:sp>
          <p:nvSpPr>
            <p:cNvPr id="7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60757" y="251403"/>
              <a:ext cx="25506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#HTML#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utoShape 6" descr="data:image/jpeg;base64,/9j/4AAQSkZJRgABAQAAAQABAAD/2wBDAAgGBgcGBQgHBwcJCQgKDBQNDAsLDBkSEw8UHRofHh0aHBwgJC4nICIsIxwcKDcpLDAxNDQ0Hyc5PTgyPC4zNDL/2wBDAQkJCQwLDBgNDRgyIRwhMjIyMjIyMjIyMjIyMjIyMjIyMjIyMjIyMjIyMjIyMjIyMjIyMjIyMjIyMjIyMjIyMjL/wAARCAHx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T1sf8VBqX/X1L/wChmqYFX9bH/E/1H/r6l/8AQzVICgBQKcBSgU4CgAApwFKBTwKAACpFXA3Hp/OhV7npTwfXpQA3kmnYp2zH0pwFACAU4CnBacFoAQCnBaUCpFTuelACKnc9KXqadjNOC0ANC0oFPC0oFADQtOxTgtOAoAaF9acqZp4TNOx2HSgCPHYdKULUm3PTrRtoAZil20/bTgtAEe2jbUu2gL2oAj20balxjgUbaAIttG2pdtGygCLaKNtS7aMUARYpNtS7RS7cUARbdvUc00r3qbGeD+dNK4PSgCHbSYqbbSYoAh20hXFTFfamlaAISDRtwMn8qm24GT+VMI9aAISCTk03FTFaaVoAhIphX0FTlaaVoAhIphFTFaTbnk9KAIjH8uSeKjbJ+lTknP8ASmMvGR0/lQBARTCKmI4phFAERFMIqYimleKAICKaVNTbcmmtyMDpQBARTCKmIppFAEJFMIqUimkUAQlTRTyKKANLWh/xPtR/6+pP/QjVMCr2sj/ifah/18yf+hGqgWgAAqQCkAp4FAABUqqAMnp/OhEwMnp/Onck0AJ1OTTwKAKeBQAqccHpTtuPpQq1IOOMZFADQKeFp23HuKeq9z0oAaF7npTsZp2M04CgBoWngUoWnhaAGhacFpwWnAUANC04Ln2p4WnY4wBQAzHYdKXbT8UoWgBu2nbc8jrTtppQtADAtLtqXbnnvQFz0oAj2807bin4wKNtADNtG2pNtG2gCPbRtqXbSbfagCPbRtxUm2l2469aAItuOaQrUu3mk20ARbaTHY1NtpNtAEJSm7anxximlcUAQlaNuOT+FTbMcmmEZNAEJGabtqYrTStAEJWmlamK00rQBCVppHFTFabt9elAEO3jJ6UwjJ9qnYZphFAEBFNPBqYrTSKAIigxkdKiIqxjHSmMueQP/rUAQEUzbk+1T7M/SmP6DpQBC/IwOlRkVOVqMrQBCRTCKmIphFAERFRkVMRTSuenWgCEjNFS4VeCCT7UUAX9ZH/E91D/AK+ZP/QjVQCrusD/AInmof8AXzJ/6EaqgUAAFSog6t0/nQqgDJ/L1p2SetACsDnn8KUCnKOx6fyp23FAABTwOaAKeBntQAAU8Cl2FeCMfWp449jgyJwRxu6Z96AI4wO/T0p5HPt2pSgVsAg/SlAOMdqAEC04DFOApwFACBaeFpwWnBaAGgU9VzTlXNO29h0oATbkcdKAtPAxTtv5UAMC07bTwtKFoAbilC0/bS7aAGheeBTtvHHXvTgOMU4LQBEFpcVJtzS4oAj20be1SbaXbQBFijFS4pduPrQBGF9etN289DUuKNoPWgCLbSYqXbijFAEO2k21NtpNvPSgCHbRjjnrU20AEEDPbNMK/jQBCV5560hWpiDTStAEG32pCtTFeKaVoAhIppWpitJs9elAEGzuelNZec9u1TMM00jAx2oArkU0ipiKYRQBCRTCKnIphFAEBHFIBznt3qUj2phBxjtQBG4yPl+76VCy1Y6VGRQBARTSKmK1GRQBCVphFTkUwrk8UAQFc9KCoAIB+bvUjDaMDr3NRmgCLFFS5U8kHPtRQBe1cf8AE8v/APr5k/8AQjVZV4yenp61c1ZR/bV+zdPtMmPf5jVXqeaAF6mnAUAU8CgBQKkXjg9KQCngUAG3mpY/lYHGaaBViFSCxHDjkCgByj94CR93+EjnHrQ7Ek8gk8Ej+L0pWcMOAQSck5pAKAACnheKAKkC0ANAp4HpSgU8CgBAKeFpQKeBQAmOOKcFpQKeBQA0LTgKcBTgtACKhY4UEmphav3IFSn9zGET7x70CFR/rJCGPagCJoXQZYceopu2rOGixubdGaY8e1yB06igCILTgtP20oWgCPbTttSbaNtAEe2l21JtpduOtAEW3H1o21JtpdooAi20m2pttJt9qAIsZ60m2pttJtoAh29sUoGMn8M+lSAYGR+NIVHp2oAhI9OB6UhXmpttN20AQlaaVqbbSEUAQle9MK1OVppFAEO2mEZqYimkUAQFaaVqcimFaAICKEgeU/KvHrUyR75FX1NTyljIIIvlwOcUAVjYyY+8ufSqssLxHDrj3q8YIw20znf9aPm3eRPghvutQBmEVGRVmRCrFT1BxURFAEBFMIqcioyKAISKjK1ORmmFc8UAQEZ4pG+Xgde5qZht4HXuaiIoAhIphFSkUwigCEiinmigDQ1cE63fE/8APxJ/6EarAVb1Yf8AE6vv+viT/wBCNVwKAFAp4WkUVIBQAoFPC0gFWI4soWyd2cAAd/egB0UZRssnP8O7gE05nJPBP1PX6UjtksMYJPzc5FAFAAFx1p4WlUdj/wDqp+3BoAAKeBQBUgWgBAKeq0qrTwOw6UAIBzTwtKBTgKAEAp4FKFp4WgBAtOA6H3pQKeBQBLKMSo/akMe6Us33DznNORxt2OMjsaXy4f75PtQA1R/o7A8jPFK68qPRRTid2ABhR29aMEkk8k0AR7acFp4XvS7aAGbaXbUgWlxjtQBHtAo2+1SBaXb7UARbaNtS7aNtAEW2jFS7aTaKAIitGMZ4wakx0xz7e1JtBHT6UARbaNtSlaQigCErSFam2+1N20AQkU0rUxFIV79qAICtN21MVppFAEJWmFanK0wigCArTSvFTFaYVoASDidc+4p2Nl25bjcODUZGOR1qbzI5UAmGCO4oAqtBtjdpMg/wnPWnupKW2fvZp5S2TneX9BULzM0m/ABxhfagCC4+adyPWoCtTEUwigCArUZFWCKjK+lAEBU5ppGOB17mp2AA4/E1ERQBCR7VGRUxFMK0AQEUwipitRkUARYopxHNFAGhqo/4nN9/18Sf+hGqwFW9UH/E4vv+viT/ANCNV1FACgVIBikA5qVVyPm/CgCSKPcoBGdzYGByp9aeWO8sCQx+9g8E1Gu5ScEj6GnqKAFAp4FIBUoFAABUijjBpFFSAUAAXBqQLQo7Hp/Kn47dqAEA/KngUAVIq0AAWnAU4LTgKAEAp4FKBT1HagBoXnpT9tO24/GnBaAG7acBTgtOC0ANC07bTwtLtoAaFNLtp4U0u3AoAZil208LS4oAj20u31qTbRtoAZijAp+2l20ARbabj0+tT7aTbQBEF9qTbU22k20ARYFNK1NikK0AQ7aaRUxWk2+tAEJX1ppXNTEZppWgCAjmmkVMVppWgCBh7U0ip8UwrQBAV5ppFT7c0xhQBXIppFTFaYVoAgIpjCpyKjIoAgIphFTstMx2xQBAQaYeOKnZdo4/OomWgCBhTCKmIphFAEBqMipyKjYUAQlTjNR7ecZxU/IPFNdRgkde49KAFaJGdtySAg4OxeD70VH5kg4Dtj60UAXNUH/E4vf+vh//AEI1XAq1qY/4m97/ANd3/wDQjUKr3PSgBVHc9KkHNNHJqQCgB6jdwfzpwHOKQCpFGeD+dACqKeBSAEVIooAAKlVaFWngZ+lAAB6dKkUdqQCpAtAAFp4FKB2p4FAABTwtKBTlWgAVafjFKBgU4LQAAU4LShaeB2oAaBTgtOC04CgBoHFOApwWnhaAGbeaULzTwtKBQA3bS7aeF9qXbQBHtpdtPC4pcUAR4oxUm2jb7UAMx7UhWpMUYoAi20hWpStJtoAi20m3ipdtJigCLbTSKmK0wigCIrTStSkUhFAEJWmFamK00rQBAVppXNTlajYdu1AERHHFRkdqnIqMigCBlxTSKmIpjLQBARTCKmNMIPpQBCVpjDA4qZuBgVERQBEePpUbD8qlYUwjFAEDCoyKnIqMigCAimFamIppG36/yoAgPyj3qM5ByKlIqNhQBGVDHIOPailI5ooAv6io/te9J6ee/wD6Ear9as6nzq15/wBd3/8AQjUCigByipAOKaoqQCgByipAKRRUgFADlAPX86kVOaaq1KORigAHp2qQCkAqQLQAqingUgFSAUAKBTwKAKeq0AKBmngYoA7U8LQABaeFpQKcBQAAU4ClAp4WgBNtOC07FOAoAQClAp2KcFNADQOKXbTgvFOxQA0LShafigCgBuKTFSUUAN20badRQA0ikxT6KAI9tJtqWkxQBERSFealIpCKAIStNK1MVpuKAIStJipStNIoAhIphWpyKYRQBCR+VMZamxTCKAISKYRUxFMIoAgIphFTkVGRQBAy01hgYFTkY4/WomGKAICKjIqdhUZFAELComFTkVGwoAgIphWpmHNMIx9f5UAQkbfr/KoiOamYVGRQBCwqIip2FRkUAQkUU4g5ooAvaiP+Jtef9d3/APQjUCirGoj/AImt5/13f/0I1CooAcoqVRTAKlUUAOUVIq5pFXNSAenSgBw9O1PUc0gFSKKAHKM8GngYNIBUq89aABRUgFIBT1FADlWpAMdKQDHSngUAKBUgFIBTwKAACngUAVIBQAAU4LSgU8DFACAU4ClAp4WgBu2nAU7FLQAgFLRRQAUUUUAFFFFABRRRQAUUUUAFFFFABRiiigBCKaVp9FAEJFIRUpFNIoAhIppFSkUzFAEJFNIqYioyKAISKYVqcioyKAICKYeKnZajIoAgIphHY1MwqNhQBCy4qNhxU55GDUbLQBAwqMipiKYwx9aAIWGPrULCp2FRMKAIiKiIqZhio2FAEJFRn6VMwqNqAIfwop5Q+w+tFAFzUf8AkKXn/Xd//QjUKip9Q/5Cl5/12f8A9CNRAUAOAqVRmmoMmpB6DpQA8dMAcU9RTQKlUUAOUVIopqipFFADlFSAUgFSKKAHKM8VIBgYFNXpUgoAVRUiikUU8CgBwFPApAKeBQBwepfEc2OpXFpHpqyLC5Tc0pBOPwquPilJ/wBAqP8A7/H/AAritaO7XL4/9N2/nVT7n+9/KvpoYDD8qvH8WfPSxtfmdpfkeiH4oyIBnSUye3nH/Cl/4Wo//QJT/v8An/CvO1bs2SD+lKV2nH5H1q1l2G/l/FkPHYj+b8j0UfFR/wDoEr/3+P8AhTh8VW/6BK/9/v8A61ec0uKf9nYb+X8WL6/iP5vwR6OPiqe+kj/v9/8AWpf+FqH/AKBI/wC/3/1q84pQM0/7Nwv8v4v/ADD6/iP5vwR6OPip66T/AORv/rVIfigqqGOlHB6fvv8A61eeXFr5DYV9+PvEDGDnFRgkEk856+9JZdhWrqP4sbx+ITs5fgj0YfFJP+gU3/f7/wCtR/wtJP8AoFN/3+/+tXnJAzweKKf9mYX+X8X/AJk/2hiP5vwR6QPijF30p/8Av8P8KX/haMP/AEC3/wC/w/wrzal60f2Xhf5fxf8AmH9o4j+b8Eek/wDC0If+gVJ/3+H+FH/C0IP+gVJ/3+H+FecUqrnk8LR/ZmF/l/Fh/aOJ/m/BHpA+J0BBJ0uUD/rsP8KB8TrckD+zJf8Av6P8K83JJPsOgpU++PrR/ZeF/l/Fj/tHEfzfgj3HQ9aj1uza4jiaIq5RkYg4OM9fxrUrkfAX/IMu/wDrv/7KK66vm8TTVOrKEdke9hpudKMpbsKKKKwNwooooAKQilooAjIphFTEVVu7yG0C+aeWOFA5JqKlSNOLnN2SBK44imEVW/tOE/8ALOX/AL5pv9pQ/wDPOX/viuT+08H/AM/F95XJLsTlaYemKhbUof8AnnL/AN8Uz+0IWIGyUfVKazLCP/l4vvDkl2JSKjIqbggEdDTGFdpJCRUZFTEVGRQBCwqMj1qYjnFRsOTg8etAETDb9ahIqc+/SomFAELCo2HFTMKjIoAhYVEwqZhUbCgCFhTCMcnr2FTEYGSKibk5NAELZzRTiOaKALmoD/iaXf8A12f/ANCNRIM1PfrnVLv/AK7P/wChGol54HAoAeMdBUi9KYoqRRQA9RUiimqKmjQu4Ud6AFWpQpHUGpCyQDai5YdazW8QSJkmzZlHuKyq16dL43YmU4x3NIVIBWQNft5oGligfcv3kzzUK+Kbf/n3k/MVg8fhlvIh1qa6nQqKkArnh4ptx/ywk/MVZtvEtlLKiSBoQx2hm6Zpxx+Gk+VTBVqbdrm4BUgFNUA9KkArrNRyin9AaRRTm+430NAHgWpnGq3bfxGZvw5qnU96d2oXJ9ZW/nUIr7SC0R8lJ6igU9TxtPT+VNpwFWQKV2n+tHagE4x2pyIXdUXqxwKrYRbMcRthsUM5HGDzmpFWKGBQFViw3EuOH45UHsRQqQ7QEKxlCS5zzkdMe1VZJGkOSMA8kDpn1rJLm0NG7ajpJncbN7mMH5Qx/nUWKXFLitkrbGTdxMUuKXFLTsIQClopyrnk8LTAFUdT0oJLfTsKUncfYdBRRYBMU5Pvj60lOQfOPrQB6r4C/wCQXdf9d/8A2UV1hYCuT8Cf8gu5HT9//wCyiupz6CvjMZ/vE/U+qwf8CPoP3D1pc1Hk9xSg/lXMdI+iiigAooooAjnmS3heWRgqIMsT2FefnVpNV1uSY5EariNfQZ/nWx44upIrOCBWIWViWHqB/wDrrk9Fb/TH/wBz+or5fPMTKTdBbLc6KUbLmOzVsgUpOPrUa/dH0p1fKo1DNCf6xfrSUqffX61SA0IObdM+mKUikth/o6+2f5mnt9K/SMK70IPyX5HHLdkDCoiOanYVGw5yDXQIibrgdvzz61E2T1qYio2FAELCo2qZhUTCgCFh6VGwqZhUbCgCBhTCMDNTMMDJqJuaAIX5PNRMKmYVGwoAhopxHPSigC5qH/ISuvTzn/8AQjUS1Lfj/iZ3f/XZ/wD0I1GKAHrUq0xakUUASKM1atB+8Priqy1NC3luG7d6AHs2y3uZMfMqE1w8dxdhPtXmbk3YIJrubxG+yyywEElDwa477PPKALjy4YVOSF714uaXc4pdjkxN7olACalEy8LMp3CstxiRwOgJq615GZnlU/cXZGP61QFeLWaeiOSTHCodQbFiv+/U1VdTbFrGP9qsofEZnQ+F/Fv2fZZai5MXRJT/AA+x9q9DQhlDKQQRkEd68IU1694OLv4YtDISTgjn0ycV9FluJnN+ylrY78NUb91m8BTmUmNgOpBxQBTwK9c6z551mN9M1e5tryKRJVcn2IJ4I9qo/bYB2evbvGng6HxPpxMYCX8QJhk9f9k+xrwO6tp7G6ltrmJopomKujDkGvco5hOcfM8Kvg1Tl5F/7dB/t07+0Lf/AG6xyaWKOSeQRxqWY9BW312ojn9hE2FvoGcKN2ScVdkuLGGPG98qcNIP4W9CPT3rGjEcURjkEHmIxEokOGx22mqFzcNM+4kkAYBI5I7Z9TU/Xaj6lKhBHUvOly/mpjawHPrSVR0dg1ku7PDEfStErtNetRlzQTOKorSaEApaKWtiAxShSSAOc0Cp7Zf3m89FBP1OKG7IChNe2tvIVlc5U4O0d/So/wC17Vu7Y7DFc3dytJcOx/vHj0pgc1w/WJXPRjhIWR0/9qWvq35Uv9p2v95vyrmg9PD0fWJD+qQOj/tO1/vN+VKNUtgQctx7Vzu40oel9ZkL6pA9++HkwufDstyqkLJO2M+wArren51wvhPxR4f0rw5p9g+oIkqxjzAY2ADnk849TXcRyJNGskTB0YZDLyCK+YxEnKrKT6s+ihhqmHpxjOLXqrDh+lHc0Y9aADn+dYgPFLRRQAUUUUAcV4/4SyPu4/lXMaKf9OP+4f5iun+IP+osT/tP/IVy2in/AImA/wBw18fnC/fz+X5HXT+BHboPkH0pcUkf3F+lPr5woZSr98fWlIpB94VQGlbD9x/wJv5mnMKzD4g0uzlltbi7CTRks67GOAeRyBipLDWtN1ZiLG7jmZRkgAggeuCK/R8Dd4Wm/wC6vyMJ0aivLldu9i0etMIqYrimHpXUYkDCo2FTMKjYcUAQsKiYVMwqJqAImHNRkYGTUxGOtRNQBC3NRN1qY9aiYUAQtUbVM3WojQBEaKUjmigC3f8A/ITuv+uz/wDoRqMCpb7/AJCV1/12f+ZqNaAHrUyiol61Moz0oAeoqRRTAAOBUq9KAK+ou0em3DKxUhDyK4dpZJCPMkZvqc12usnbpFwfVa4gda+dziT9sl5HBin7yHCnYpopw614zOUUVS1U4hiHuavgZHHX0rP1Y7Fhz97nA9KumveEUE+Tk/e7D0r1/wAHLjwtY+pUn9TXjgNe0+E12+F9PH/TIGvbyv8Aiv0OzC/EzaAqQCmipBXuncOArn9b8FaH4gulub60JnA2+ZG5Qke+OtdDRTTa1QpRUlZo871j4aeGrPSrm4iguA8aEqfPY4P0rz8aLa2qhkTMi53Zc4dDxx7V7d4lbZ4evWwD+7PB7815BM4k2gKFVRhR1968nMcXVp1Eoya07nnYqMYSXKjHudPt58DymVQSeHJJJ7k96qHR7XH3X/76raYVCwrgWOxH87+85L3KlvbJbQKkYIGSeTmrKkY2t09fSkYYVPxor9PymTlgaUpO7sebV+NikEcUopVIxhun8qdsxy3T+deiZiKoxk/dqaAlnbsNhwPSoSdx9vSprYfM/wDuGk9hdTjPIWSRyxP3j0pwtIv9r86kHDN9acDXy9WrP2jSZ+r5dl+FeFpuUE20n95GLSL/AGvzpwtY/wDa/OpBTlIB5GRUe1n3O7+zcH/z6X3DBaRerfnT1tIgQfm/OphH3B+X1peM8Zx70e1n3NI5Zgv+fS+4lWRh3r2b4eamL3QBAx/eQNt6/wAJ6f1rxYdK7f4ban9l1z7M7YSddv49q56iuh5rR9thZW3Wv3f8A9jAApaQHIpa5z4kKKKKACkJwMmlrnfG+q/2R4VvLhW2ysvlxn3bj+WaaVy6dN1JqC3ZxfivxTBrOsHT7TDQ2YJMoP3nPBx7CqmiH/iZL/umuN0Fv9IlJ6suf1rrtFP/ABNI/of5V8nnUUsRO3ZfkerjKEaE/Zw2SO/j/wBWv0p1Ni/1a/SnGvlzkCkA+b0pev1pPYjIrSFr67AcB4vka28RzMAGSREyu7BBAq74CnMmuyEgDMDAAdAARWb45XHiVif4oUP86teAGxr4HrE4/Sv0bLmnhIW7I+jnFPLW+vKemsKjYVKwqM10nx5EwzUTelTMKibnrQBE1REcc1MwxUTUARNzUTVM1RNQBC1RsKlaom4oAiaomFTHn/Go2XjJ6UAQ0Up60UAW77/kJXX/AF2f+ZqIVNff8hK6/wCuz/zNRJzQBItTKccCo144qRetAEqinrTF61KB3oAz9eONHm98fzrixXY+Ijt0hh6sK44da+ZzZ/7R8kefivjHCnDrTRUg+Q8/e/lXlHMOHyc/xfyrM1f5jFg84OR61o1k6ucTRY6ha0pfEIog17h4aTb4b08f9MF/lXh/DKW6HuK920Fdug2K+kCfyr3MqX7yXodmE3ZpCpBTAKkAr2zuFooooAxvFP8AyLl4M4yoH6ivImUjIPWvW/Fn/IuXX0H8xXlJwRtP4Gvnc1f79en6s83GfGvQqsKhYVZdSCQagYVwRZyEMnRPxpBSyj/V/Q/zpUXqT93+dfrmUaYCl/hR5lX42Kq9zwP50u7PDdO3tTSdx9uwpa9GxncCCDU9v95/9w1CDxg9P5VNbjDPn+4aUtmByTD9431pQOaG/wBY31pRXylX+JL1P2LLv90p/wCFfkOAqRE3ewHU01F3H0A6n0qQtngDCioO9Dww+6B8np/WlKbcHOVPQ0xakVscEZXuKDWICrmmXTWWowzocFGBqoV24PUHoaAcEEVLNLJqzPpGxuUu7KG4Q5WRAw/GrFcd8PNSF7oPkM2Xt229ex5FdjXK1ZnwGJoujWlTfRhRRRSMAryX4waoS9lpaN0zM4/QV6yxwpr508Zan/a/i69uQ+6NXKJ7BeKuG9z1smo8+I5/5SropxfSKOgjx+tddorf8TSH8f5VxujHGouP+mf9RXXaQ2NUg+p/lXyeb61pPyOvNF++foeiwn90v0p9Rwf6pal6fWvlUeWJ0+tHX60UhqkwPPvHi41+I/3oB/M0/wABnHiOL3Rx+lP8fLu1e1YfeMH581B4HbHia199w/8AHTX6HlLvgqfofSx1yx/4WersKjapTUbCu4+NImqJhxUx96ibrQBE3PWomFTNUTdKAImqJu9St1qNutAELVE1TNUTDvQBGR3NRE54PTt7VK9RNQBGRzzRRuI6UUAWr7/kJXX/AF2f+Zpg4HFPvf8AkI3X/XZ/5mo1oAkWplqIVKtAEi1KvB4qJamWgDI8TkDTFHrIK5EV1Xik4soR6yf0rmANq57/AMq+XzR3xL+R52J/iCj5QD/F29qB1pvWnCvMZzjqx9YP+koP9itiq91ZRXm0uSrKMAiqhJRd2SzAB4r37SV2aTZj0hT+VeLjRo/+e7f9813lv4zlt7eOIWaEIoXJc84/CvVwGMo0XJze504apGF+Y7sVJXD/APCcSgc2UefTzD/hR/wnc3/PlH/38P8AhXp/2rhf5vwZ1fWqXc7iiuG/4Tyb/nxT/v4f8KT/AIT2b/nxT/v4f8KP7Uwv834MPrVLubni9seHZ/cqP1rytq6TWvFFzq9sLdokiizuIBJJrnWFeJj8RCvW5obWOHEVFOd4kbcjB/A1WcVZeoggIJbj09654sxRWkUfIT0x+fNMyWPt2HpT7gnegPGF6elRiv2DKl/sNL/CvyPLq/GxwpaTtS16Jkwqxan/AFgPTYfwqCprf/lp/uGpn8LGtzk5B++b60qjJAzj3odS0z46A5NItfJ1X+8l6s/Ysv8A91p/4V+RKWH3V4UfrUkS75FXPU1EBU9txMpqLnoRRTsr9Lwy7RtMblSM+lXRWRcabJ4d8UyWbsTFcxrNGx7hhkf4VrA8ZqIS5lqThavtYXJFbHB5B6iggA8HIpuaUcnA61R1I7j4b6n9l1r7KzYS4XZ+I5H9a9iFfOmm3Taffwzxn5kYNkexzivoOyuVu7OK4Q5WRAw/GueotT5bPaPLVjVXX80WKKKKg8IxvFOprpHhu+uyQGSIhf8AePAr5tjJYvIxyWPNet/GPVfJ02z01G+aZzI4/wBkdP1ryZF2oB7VW0T6vJKPJQ539p/kXNHONTPvGf6V12lH/iZwf71cfpJ/4mg90NdhpjBNRg/vFxz6V8vmy/ev0MM1X735Ho8HEK+tSVDbH9ytTV8kzyApDS03NNAcN8QRjUbEj/nif5iqng1wfElkTw2/H14NXviEMXGnt6xsP1FZXhFtviSwP/TUV+g5M74Gn8/zZ9NQXNlr9JfqextUZqVulRNXonxhE1RtUpqJqAIjUbVI1RsKAImqJu9StUZHFAER96iY5qVqiNAETVEalaomoAjOc0Up60UAWb7/AJCV1/12f+ZqNakvv+Qjdf8AXZ/5mo1oAlWpRUS1KvWgCVakXpUYqVeOtAGF4pbbBb+u4n9K5gMQ2a6HxW3NsPqa50da+UzJ3xMvl+R5uI/iMeQMZHT+VGaQEg8U4jjI6dx6VwMwHClpop1SSFPA2gE9ewpANoyevYUDJOTQ9AF560hpaQ0AJTadSUEjDTDUhFNA4yen86pARFepPSq8hJ/oKsSHJ9qgetUxorzYZkB67eDUfIODTp/vr/u0A7gAeD2NfseWaYKl/hX5Hl1PjYgpaTBHBFLXeZMWp7cZ8z02HJqADPsO5qeE/LKBwAhqZ/Cxrc5KdsysF4UGhaSX/XP9aB0r5Kr/ABJerP2PL/8Adaf+FfkSip7c/vh+P8qrjpU9v/rl/GoPRgdL8VNHK+GvDviCFPmgjWCUj0Iyv9a5eCQSwq46MM17fqOiL4g+Gb6djLy2amP/AHwMr+orwHQ5Ga2MDA+ZExUisKbtKx4+U1rylB92ai5JwKeTt4HXuaTITgHnuaQVse6tR8b7CO464r2r4faiLvw8sBbLW7FB/u9RXiddz8NNT+y659ldsJcIV5/vDkfpms6i0PPzah7XCytutf6+R7DQelIDkVn65fppei3d65wsMTP+lYnxcYuTSR4T8Q9T/tbxtcIrZjt8Qrj26/rXP8k49aiike6uprmTJeRiSfUk5NTk+XkD73c+lVLY+9oU1SpqC6Il00iPVEA5Yq2T6V1enNjULf8A3xXH6ecapH9D/KuusDi9gP8Atj+dfNZsv3nyPIzRfvPkemWv+pFTZqvbH9yKmr488VC5oopM00BxvxDX5dNb2cfyrE8LkJr9izf89lwPxroPiAALTTnIzhmAH4VzHh98a5ZsT/y2T+dffZG/9ih8/wA2fTYL3sBbyf6ntzdajYZqRupqNq9Q+MIjUTVKaiagCNqibpUrdKjPv0oAiPT2qJjUrc1EaAImqI9alNRN1oAiao2qRqjagCM9aKD1ooAs3v8AyErr/rs/8zUa0++/5CV1/wBdn/maYtAEoqVetRCpk460ASDipRUQHGakWgDmvFR/0i3H+yawB1rb8UH/AE+Iekf9axB1r5HHO+Jn6nl1vjY4U5Tg5popygk4AyfQVxmQ/HGR0/lTgpAzgk9hTVbac965zVtRnN3IqSuqKcYU4xV06bm9Atc6XY5PIP5UoVv7p/KuMivbqWRUjuJGZiAFyck12kHgPxTLGrtJBHkZ2tccj8hXRHA1J/DqUqcpbINjf3T+VGxv7p/Kpx8P/E//AD3tv/Ag/wCFOHw/8Tf897f/AL/n/Cr/ALOrdh+wqdir5b/3TSFG/un8qu/8K/8AEv8Az2t/+/5/woHw/wDEmfmngx7Tn/Cl/Z1fsL2FTsUNuOWBA/nTG5P9K0rnw/q2kW27UWiZGOIwkm4g/lWaa5qlOVKXJIzlFxdmROKgerD1A4oiJFOc/vR/uimilm/1v4CkFfs2XK2EpL+6vyPKqfGx4IYYPUdDQFOTnjHX2pFGfYDqafuDgL0x0/8Ar12EjSc8DgCpofuy/wDXM1D0ODUsX3Jf9w0pfCxLc5KU/v2+tKKbJ/r3+tKtfI1f4kvVn7Hl/wDutP8Awr8iUVPbn98v41XFT2wJnUCoPRifRfh8f8U9Yf8AXBP5V8/eMNNHhz4i6haxptguz58Z7YbnA/HIr6C8Pf8AIv2A/wCmC/yrzX44aKWsNO16Ff3lrJ5MpH91uV/JgR/wKuZOzufJYKr7PFvzbPPx0pQaigkEsSuOjDNS10n2Kd1cWremXj2OoQ3Mf34nDj3IOf8AEfjVOhWKsCOoNSymlJWZ9LWk6XNpFPEcxyIHU+oIyK8++MGrG08NR2CN+8vJQCP9leT/AErX+HepC88MiBmzJaOYuvO3qv6HH4V5j8U9a/tDxn9hjO5LVBEfZjyce/SsOp8fg8I445wf2W/+B+hytsvk26j+M8k+lB71KybVGOV7GoCaJn1q0Q+xONTi/H+VdbYn/SoT/tj+dchaHGpQ/U/yrrLJv38X+8P5189mq/eL0/zPFzP4/ken2v8AqBU9VrQ/uRVjNfGvc8NC0dOtHTn9KTrzVJAcp8QRnTLBv+mrD9K5DRm26pbH/pqv867Hx+M6JaH0n/oa4nTDi+gPo6/zr7jIXfCL1f5n0+W64O3qe9N1NRNUjHjNRtXsHxZGajantUbepoAjb36VExqVuTmom5oAiao2qRqiY0ARtUTVK1RGgCNqiIzUhGaYxHT9aAIy2DwKKQ8GigCxff8AISuv+uz/AMzTFp99/wAhK6/67P8AzNMX5frQBKvHXrUinmohUgoAmU4NSj1qFalU0Acn4mbOqAekYrJRS7hR1NaXiFg2rv7KKzogxlUJjd2r4/Fa4ifqzy6ms2SNC6uFHzE9MVYjU2zsd+WAw2Oq+49abna5YkblOA38PTkVC77+BnaPug9vas3aOqJ0QsjK0mUBwfXvXGagSb6bB/iIrse4rjbzm7lP+0avD7tkdSz4bh8zxLpqkZBuE/nX0WvWvn/wkm7xXpg/6bg/zr6AWvoMu+CXqehhvhZKKeKjFPFeidI6iiigDk/HRxYWw9ZD/KuAPXNd547I+yWg/wBtv5CuDNfK5n/vUvl+R5WK/isiaoXrQgspLn5s7UH8RpzWunp8rzkt9a5oU5NXMlF2Ofm/1v4CkFal3pYbMlrJ5gA+73rKHU5r9jwDX1aml0S/I8qrFxk7jhS0lLXYZBUsX3Jv9w1EKkT/AFc3+4aUvhY1ucnL/r3+tKKbJ/rn+tOUEnAGTXyNX45erP2LAf7tT/wr8iRQScDk1ZgISUBTk85NQZCDavXuakg/1o/GoO+J9G+Hf+ResP8Argn8qh8U6OmveGdQ01x/r4SF9mHKn8wKl8O/8i9Yf9cE/lWmeRXKfDTk41W10Z8qaYXSJoJBho2IrQq/4103/hH/AIg3sQXFteHz0Hb5uuP+BZrPreDuj7bCVVUpKSJYYWmYhSABySafHaSyXPkgcjqewHrS2ays7GMqFA+fd6etS70VGZ/4wNwzjeM8MvuKbNZTabSOt8DaxFolxcpNIDbSxMxfphowWwQfbdXmRun1XWrvUHB3TSNJyc4LHOK055DcLIsjE712kjr9frVGztBaxld24k5JrK3vXMYYZRrOr1dr/ImbOMZ4qE9TUz1A3WlI6QtuNQh/3v6V1Vof3sf+8K5S3OL6E/7ddTbH50+orwM0+Neh42ZfEvQ9Rsz+5FWc+oqpZH9wPpVnNfGvc8EXNJmkzRSGc547GfDsR9Jx/I1wVk2LmM+jD+dd/wCNxnwyT6TrXG6bpbvtmnfyk4Iz1r7TIH/svzf6H0eWTjHDPm7s9vBzGp9VH8qY3SliKmCM7/4Bz+FI6kDOcj1r3D5B7kbVExqRjUZoERsaiapDUTUARt1qNutSNUTUARt9ajPNSHmomPYUAMc9hULVI3WomoAbu9h+NFJiigCzfEDUrr185/5molp99/yE7r/rs/8A6EajFAEy1KtQrUqmgCValWoVqVaAOO1rMmtTKoyeAB+FVo4ym9HABYZDg5HFXdROzVrtxIOuCV6p/wDWrOaQuccAZyQOmfWvkK9lUlJ92eXO3M2OaZ5F2tjGc8DqaaKMYwexoFczbe5mLXH3HM7n/aNde3Ck+1chLzI31row/US3NrwWm7xdp3tIT+hr3gV4d4FXPi+x46Fj+hr29a+gy7+G/U9HDfCSg1IDUQqRTXoHQSUUCigDjPHZ/d2g92/pXEBdzBR3IFdr48P/AB5j/e/pXFhtrhvQg18pmP8AvUvl+SPKxP8AFZoXxZfJs4jt3cH6VVmays28pojIw+8TVq/zuhvIxuC8n6VTaS1+0NcmQMCD+7K85oe/9bCe5Wm227C9tCfLyBIlVdTjVLoOn3ZFDCrBVk06YMuDM2EX61W1Nx58cQOfKQKfrX6tgv4cPT9EeXV2ZUpaSjNehc5haev+qm/3DUdSLkwzYHOw0S2HHdHJsC07AckmpchBtU5Pc1HIQsjqvUnk/wBKFr5Gp8b9T9hwP+70/wDCvyJAKng/1oqBanh/1gqD0In0Z4c/5F3T/wDrgn8q1Ky/Dn/Iu6f/ANcE/lWpXKfCVf4kvVnlPxq0czaXZ6xGvz2snluR/dbp+oH515vaK91Gpjx93JJOAK+iPEulx614evdPfGJoioJ7Hsfzr5704vY2kts7qdkhGQOGPQqw6itIPWx9Bk+IfI6fVFkb4bc/8s5Ymz/vZqtNM8xBfAwMAAYApHkMhGSQo4AznAprqV4/I1oe9GNtXuNpppaQ1LKuRtULdambpUJrKRLZHEcXsH++K6m3PzL9apeGdIOoXV/cOv7uyspJ/wDgRGF/qfwq5bn5h9a8LNPiXoeJj5qVSy6HqFgf9GX6CrWapaec2if7oq3mvjJbs8UdmkzSUhNAFDX7dbrRXVhlVkVyPoa4SRmvtV+zbisMQy2O9ejyRrcQS27NhZFK59D2NcVJ4b1ex1h5ha+bBKuGZHFfVZHiaVOhKM5Ja9fkepgK8YRcZOz6HqVq0Zs4MDI8tcH8KeflYDqrVn2t7BBZQxN5m9Y1XAjPGBU7XsI8tPnz1+4ele4sZh3tNfejwZRd2PYbSR6GomqF9StyxP7zr/zzNRNqMH/TX/v2aX13Df8APxfehcsuxOxqNqgbUIP+mn/fs1Gb+H0k/wC/Zp/XcN/z8X3oOV9iZqiPNNS6ilbaCwJ/vKRSseMDpW0KkKivBpryE1bcYx9OlRNUjdaiPerERsajantUbUARk80UhPNFAFm/P/Eyu/8Ars//AKEajU1Jf/8AITu/+uz/APoRqJaAJlNSr1qBamHFAEq9M1OoGCp27gcZJ6VDHjvjk/Nk9qeGJ5J/GgDidUmaTUbgZBAkPO0An61VFPuzuvJz6uf50yvjKj5pNnkSd2x6tj3B6inEY5HIpg6U4HHuD1FZEiOcRsfY1yL8sfrXWzjEDkdNprlSoyWPT+ddOHW40dJ4AjJ8WWzdgrn9K9nU1498Pfn8VRnH3Ynx+lewA19Dl/8AC+Z6OH+AlX2qQVEpp4ruNyYU6owafmgDiPHZ/fWg/wBlj+tcYeldj46Obu2HpGT+tccelfJ5h/vM/wCuiPKxH8Rk0F9JbDZgOn909qR7+1B3LZjf6kCqzVXeso1JJWM1JkN1fTzXfmltpU/KB0WqxJJJJyT1Jok/1jUlfsmGSVKPojyZttu4oNOpoBJwOtOAJOB1rciwoGeBT87becDrsOTTSQo2jr3NIeLeb/cNKWqGt0co3+tf609aY3+tb604V8lU+N+p+wYL/d6fovyJVqaL/WCoBU8GDIMnHWpO+J9GeG/+Rc0//rgn8q0ywrM8OceHNP8A+uCfyrQwd1cp8LV/iS9WHOa+ffiBp7aR47n4CwXIEiAKAOev6/zr6GAwK8w+Muj+fo1rqka/PaybXIH8Lf8A16admdeW1fZ115nmGaUNxhvu/wAqiicSRK3qKfW59ne6FZSp5/OmmnBhja33f5U1xtNSwuRtUeAg3MMnsKmICjcw57CoAkk8qxoC0kjBVHqScCspENnqHgfSjB8Odb1F1/eXschBP9xVIH65NchAeRXsz6ammeAZrBBgQ2DJ9TsOa8WtjkCvEzRax9D5WNb2s5z7s9P0xs2cf+6KuZqhpZzYxf7gq7mvjJL3mc4tJmkJxSE0WEKTUiXLKu1xvHvUBOKbmtITlB3iBZN0q/ciAPqartM5Ykscng0wmmk1bqSluFhS59TTC59TSE0wkmkkA4ufU03cT3P1ppOaYzcYHSqSAkDkyw8nG8VpMayA37yP2cVqsa+oyJ/uprz/AEMKu4w1GaexqJjXumQxqiapTzUTY70ARnIJHQ96Kn6k8RMOxZucUUALfkf2nd/9dn/9CNRKaTUXxqt4P+m7/wDoRqASilcC6pqVWAHNU1lC/WnCcetHMgLoOO9PDcHmqa3CjjPFD3ChDz2qXNWFc4+VszSH1Y/zpAagNxHuPzDr60v2iP8Avivj2nc8losA04GqwuIv74p6zxYyXAH161PKxWJZjttpSfu7TketcvNycj7vb2rcvbuM2smHH3cDmuaN2inG4HPUDmumhF2Y4o7T4djHiNm9IG/mK9XEleQ+B7hLS/mupG2RmPYpbjJzXfrr9qf+Wq/nXu4OShSsz0KLShqdGJKeJK50a9bD/loKeNet+z11+1ibcyOiEnvTxIPWucGuwHndS/2/B/epe1j3DmXcy/HDbr23x0EX9TXJE1r+J9UiuL6Jw4wI8dfc1hNcRYyrjHfnpXzGM97ESaPLr61GOY1A9I1zF/fH51C9xF/fH51hGLMkis33zQKTcCc+tKOTgV+z0dKcfRHlNaijJPHWpM7hgfe7n1phYLwp+ppMj1rTcLC0r8W83+7S5D/7386jnYLbS8/wmhvRglqcw3+tb604VdGga1Komisg0bjcp8wDINH/AAj+uj/mHn/v4K+PqTXO/U/WMJiaUaEE5dF+RWFSp94VMNA13/oHn/vsVKuha4owLE5PBO8cVPOjrWLor7R9B+HOPDmng/8APun8q1OK80sPE2p2ljBbCwIESBB8/oKtDxbqR4Nlj/gVY6Hy08O3Ju56DmszxBpqaxoV7YuAfOiZR9e1ce3izVR/y4/+PVE3i3WO1hn/AIHRoKOHkmmmePWyvBJNayjEkLlSD7VYJrU1vRNVvdcm1K2sRGJzl49/fuRVL+w9cH/Lgf8AvsVopqx9VRxlPkXM9SvmnqwVf3nfoPT3qYaJrSjc1gSew3io20XXCSTYsSf9sUnNFvF0X9orykg8nOe/rXQeAdN/tTxjZhhmK3Jnf8On61ijRtaI2tYNt9d44roPC0ureG2uJP7O3SzYG7f0UVDlHuc2KxUHRlGD1Z7frDq2h365620n/oJrwG2OVX6V19x4v1eW2libT2w6Mp+b1GK4mGRoTtmjkjI/vKRXkZmublcTwaUPZppnqOkt/oEPP8Aq9urA0vU7VLCEGeMHaP4hV7+1bTGTcxf99ivjp05cz0INIMO/SmFuc9qzjq1oT/x8Rf8AfQpP7WtP+fiPH++KOR7WFc0C1NLVQOqWg5+0R49dwph1a0/5+I/++hR7OXYLmgWppNZx1a0/5+I/++hSHVrT/n4j/wC+hVKEuwXL5bim5PUGqH9qWp/5bx+/zCmNq1p0E8eP94Vag+wrmgzAjj8RUZaqB1W1ByLiP/voU06paEZE8fuNwq+RvoIvluV/3h/OtgtXK/2lbuQqyqWJGADmtv7QSK+hyT3YzT8jOorltjURYVAZyexphlJPFe9dGdiYnNNZgRgdf51C03GBURlouKxKSc0VD5oPUHPtRTuFhdUJ/ti9/wCu7/8AoRquCQMnr2qzqYC6vek9TcPgf8CNVhUcpAoJJ708ZpAKkAFHIKwgBpwXPBGRTgOKeFpezQrGdJoenyOWe0iYnnO3rTf+Ee0z/nyi/wC+a11HY9KkEYHJ6fzqfYQ7C5EY6+HdM6myix/u9aU+HtNY82UXHT5a2duaeEFHsIdhciMQeHNM/wCfKH/vmpY9Dso/uWsS/RAK2Qg9KeIx6UKjBdA5EZS6ZCBxEv5U4adH/cFa4jHpTxEPSn7KIciMb+zk/uClGnjP3K2liB7VJ5Q7Cn7KInAwjYZ4CcUn9nn+5XQCJfSniEelP2MOwuQ5WfQ4bnHm2qPjpuFQDwzag5Wwh/75rshCPSniEelHsafYXsziG8L2xHy6fD9NtQv4Wjx8umQn/gIrvxCBThAp6CqVGl/KL2R47d+HNfiuXW20x5Ys/KVdRx6cmojofiVRtXR5j6nen+Ne0iAUogX0r1Y5lUikjneBg2eJ/wBg+Jv+gNN/32n+NL/YPif/AKA03/faf417aIFz0pwgX0FV/alTsL6hA8RGgeJ/+gNN/wB/E/xqWPwx4kuX2TaY8UbfeZpFPH4GvavIX0FL5I9KTzOq1YpYCmnc4a20rUY41RoVAUAADtVxNNuz1jFdcIRS+SB2rgbj2O1XXU5ddNnA+4M08abLj7orphCPSjyR6VPu9irs5waa/wDdFPGnH+6K6HyR6UeUPSlZD5pGCNO45UUv9nf7Ire8oelJ5YpWRXMzD/s4f3R+VKNOUclB+Vbflik8sUuVBzMxv7OQ9VFH9nR/3BWwYxSFBS5UHOzI/s6P/nmKP7Pixjyx+VapQUhUUuRD52ZX9nQ/881/KkOm256wxn6qK1NlN2DqaXs0HOzK/siy72sP/fsUh0qy/wCfSD/v2K1CvNMK1Dow7BzMzP7Ksv8An0g/79ikOl2X/PpB/wB+xWkVphWl7Cn2Fcz/AOzbPGPskGPTyxTG0yz/AOfSD/v2K0CBTcY+lHsIdguZ502z/wCfSH/v2KadNsz/AMusP/fsVfZaY3tR7CHYLlFtPs+gtYcf7gqM6fZ/8+sP/fAq8aYaPYQ7BconT7T/AJ9of++BTPsNoOltF/3wKutUZo9hDsO5UFpbIcrBGp9kFOIA6CpjUZBPSmqUVsK5H17UxjjgVIxGMD/9dRNVciC4xjTDTmqNqdguNJopDRRYLlnVP+Qxe/8AXd//AEI1XFT6p/yGL3/r4k/9CNV1qiSUVItRKakBoAlFPFRg1IuOp6UASqO/apAexHFRBiaeKAJcYp4qNT2PSpBkd6AsSCniowaeDQFiUVIvNRKc08H0oFYlHp2pwqNTTwaB2JAPeniowaeDQKxIBTgKYDTweaLjsPApw4pgPpTgadwsPAp2KYDTgc0XCw7FOApgNODUXCw7FKKaDS5xRcB+KMU0Gl3UXAdRTQaXNFwFopu6jdRcBcUUm6k3e9FwFJppoJpCeKLgITSGkJpM0XADTTQTSE0rjA9KYTQSaYTQAE009KCfemE0ABphNKTUZNAATTCc0E5prEUAIWHTtUbfpSsaYTQAhNRk0rGoy1ACMajJpxNRk5NACE5NRsewpzN2FRk0AMJpjGnE1ETQAhNRsaUmmE0ANJopCaKALOqn/ic33/XxJ/6Earg1Nqp/4nV9/wBfEn/oRqsDQBODTwahBqVDxk9P50ATIeMnpTw2ah3ZNPDUCJwaeDUAapAaAJwakVux6VXU1IG96ALAOKetQo35U/d+VAEwb8qeDUINODUAThqeGqAN71IGoAmDU8GoA1SBj2oAmBpwaogeOKUNQBNmnA1CGpwagCcNTgfeoA1ODUAT7qUGoA3vT91AyXNLmoQ1Lu96BEufelzUWaN1AEu6jJqPJo3UDJM0ZqLcaNxoAlLU3NM3flSbqBEm6mlqYWpNxoGPLZpM1GWpNwxzQA/PemFiT1ppf3pC1ACls00mmk+9NLUALkUwtSFqaWoAUtTCc9KTNNZuw6UADN2HSmE0hb3phagAJphNBb3qMt70ALuxUbeooJpmTQAE5NRs3YUrnjjpURNAATUZagmmE0ABNRk0E0wmgBGNRlqG9qaTt7/N/KgAO0HDE59qKiJ5ooAt6sf+J1f/APXxJ/6Eaqg1Y1Y/8Tu//wCviT/0I1WXpk9KAJl6ZPSn78/Sot2TTg1AEwNSA1CGFPDUATqwxUgIqKKKSX7ik+9Wfsc4HQH8aAGg1IGqEhkbawIPoaeDQBOGqRW4quGp4egCcNTwagDU9WoAsA04GoA1PDc8UAWAacGA6GoN2BgU4NQBYViKduquGp4bFAE4anBqgzShqAJw3NO3cGoA3Snhjj0x+hoAmyO3T69aUNUAanBqAJ93tS7qg3U7dQBLupd1Q7qXdQBLuo3VFu9aN1AEu73oz71Fuo3UASbvekLVHvoAZugoAfuFJuppRxzimE0ASFqaWzTC1N3GgCQtxTS1RljSFjQA7dTS1MLU0sRQA4tTc5pu4mml/TpQA5m7Uwt69KYWppagBxJz1qNj70b+3UUxmoACajJoLUrNvxjJ749R7UAIo5UtnaeM0yUbWPYHoM9KdJL9OmBjoR9KrkigALYqMmgmmE0AIT70wmgmmE0ABNRk0E01jt+v8qABjt+v8qiJoJphNAC5FFR5ooAuat/yG9QJ6C5k/H5jVTdmp9ZOdcv/AGuZP/QjVQGgCcGng1CDTwaAJwas2kXnzhT90cmqYNaGmMBM47leKALTzSPL5FvhQvBI7U9YZQfkucv6ZqvbkhrmMcSHOPeohEYoBMSyybsAEUAXs/aUaORdsycj3qqDVsn/AE6Fh1KHdVEv85x0yaAJQakBquDUgNAE4ang1ADTwaAJwaeGqANTg1AE4anBqhDU4NQBOGpwNQBqcGoAsBqcGGcZquD+Xc1KzAfLjgdvX3oAlLjoe360BveodxJ5NLuoAnDUuag3U7dQBPmjPvUO40oagCbPvS7sVDuxRu9aAJt1G+oN1Ln3oAm3Um6os+9JuoAtRAMSzYwtG95idp2qKjiO6CQDrTAxa3wuSQeQKAJ/nAyj7vamOwdPMHBHDCoxmOSPBOW6igsAZx2x+tACZ96TcKi3Um+gCQt700tUZaml6AJCfemFqYWppagCQtx1phYUwtTS1ADiaaT70wtTS1ACk00mmk0Lyw3ZwfwzQAL8zdcEDih5QwJwQ/H4UkkoznHI6ccr7VAWoAVjUZNBNRk0AKTTCaC1MJoACajY0E00nb/vfyoAC236/wAqiLGgkUwkUABY0wk0E1GTQAuaKjJ5ooAuayf+J7qH/XzJ/wChGqgNWNaONe1H/r5k/wDQjVQGgCYGng1CDTwaAJwalhmaGVXXqKrg08GgDXLW12Q4k8qT8qXbBEwea4MxHRc5rJBqRTQBfN2zNI+MMw2j/ZFRA1AGp4NAE4anBqhBp6mgCcHnA60/NQBscD8TTg1AE4anA1CGpwagCcGng1XDU8MaAJwacp3HGcd6hQ5bpnAzg1JuAVcE/wB5TQBMH2jGWwCcEdDSZFQ7yx5OaUNQBYD4pdw6g1AD704NigCbdnvShqhz6Gl3UATb6duxUIbHWjfQBNv9aN1RbqN1AEu6l3VDvo3UATbj60m6ot3vRuoAnjmMbZ6g9akIjc7kk2H0qnupC1AFvfHFyG3vURlJTb6nJPrUO6k3UASFqbuqMtSbjQBIWpMk1FuzSF+w6UAPLelNLe9MLU0tQA8mmE00tTCxxQA8mmFqaWpVI2sW+7wMjqKAFVd+4lgoFDyHbyGBKgbT0psjlH4OHHyn0NQs+4kk5NAAW96Td2PSmFqaWzQArHBphNJuGMHpTWOO9ACE0wtQTTSdv+9/KgBS236/yqImgmmE0AITTCaUmoyaAAmmE0E0wmgBSaKjJ5ooAu60f+J9qP8A19Sf+hGqYNWdbP8AxUGpf9fUv/oZqmDQBMrc1MPn56Edarpz9B1NP39McAUATbgenFODVGDv5H3u49aUHNAEwanhqgBqQGgCUGpAagBqQc9OtAE6ENx37U/O3gde9QBscD8TT1bd169jQBKGpwNQ5wacGoAnDU4NUINPBoAlDVIrduxqANmn7sfWgCbJUgg8jvTvMLck5qAOOh5p2cUAShqcGqHdTs8UATBqduqDdTg3vQBMGxTs4GfyqENjnv6UBznmgCbdS7qiz78UZHrQBLupd1Q7vel3UAS7qN+Dmot1KGHU0AS54z2pN1Rb+c0bh1FAEm6jdURYUZoAfuo3VHupu6gCUtSZ3fWow2aQv2FADy3YU0mmls/WmbqAHk8U0tTd1NLGgBxamlqaWpuc0ASZ3cfrTN5jY7SRTWYYwKbvyME/jQAMxJJJyTTCaQmmlqAAmmk0hNNJoACabu7HpSE0hbbwOv8AKgBWOz61EWpd3GD0qNuDQAFqYWxQTUZNAClqYTQTTCaAF344PIPakYBBu656UhwoyevYVHvOTnkHrQAhY5ooKnPy8j1ooAta4f8AioNS/wCvqX/0M1UTn2A6mrOuH/iodS/6+pf/AEM1T35AA4AoAm39hwtKDUQNOBoAmU45qYHfyPvdx61XBpytzQBMGp4NRFg3PQ96cDmgCZTk8VJuAGAee5qENgYHXuaAaAJw1OBqENTw1AE4fI569jTgfeoA1OBoAnBp4b0qAE1IG28Dr/KgCbdt470bqhDU4GgCYNTg/Y9KgBp2786AJycUoaog/Y9KN1AE+6nBsDJ6+lQg7eT17Cjdk0ATbsn3pd1Q5pQaAJg+KXd+VQ7qUNj6UAS7qXdUOaM+tAEwbuaC+aiLZo3UASbqXeRyKi3UmaAJtwPI/L0pu6owxByKCR2oAkLUmcnrUYJNBfsOlADy/YdKbupm40hagB++guDz3qImk3UAP3UhaoyaTqeKAH5yaazgcCmlscD/APXTCxoAcWppam5ppagB+/sfwNRscHBppNIXyMH8KAFLUwtSE0hO3/e/lQApbb/vfyqMtSE0wmgBxamhhjB6U0mmE0AOfg1GTSl+MHkVGWoACaPujJ69hTd2DnGfSmFieSeaABmycmmE0hamk0ABbFFNzRQBd1048Ran/wBfcv8A6GapA1b10/8AFR6n/wBfcv8A6Gaog0ASg08GoQaeDQBMDTgaiBp65JwKAJgc/WpQcKQD83eoNwUYB57mgNigCYGnhqjB3jI+9/OgN70ATA08NUANPBoAm3U4HpUIPIA61IG28Dr3NAE27bwPvdz6UuahBpQaAJw1ODVAGpwagCYH3p26oQ1OD0ATBqkVgBlu9Vwccnr2FLuyeetAExPPJo3VGH4welGSDQBMGpd1Q7sUu6gCYNS7qh3UoPc9KAJgeMk8Um6ot+TRuoAmzRmod1G73oAm3Um6ot3vRuoAl3Umcmowc0hfsOlAExYbfl6d6buqMORQWHUflQA/dTS2aZupu6gCTdTS1MLUmSTQA8Ek0hfHA/8A101nGMDp60wtQA8tTS3vTC1NLUAPLU0mmFqaWoAcTTc0hNIWC9Dz/KgB+4Abf4vWoicEg9aaWo37uD17GgBCaaTSMcHmmE0AOJphNITTSaAAmkbgc9ewozt5PXsKjJycmgAJphNBNMJoACaaTQTTCaAAnmim7sUUAXtfP/FR6n/19y/+hmqINXNfP/FSap/19y/+hmqANAEwNOBqINThycDqaAJlJJwM1IW2jAPPc1Du28Dr3NANAEwNPBqEGng0ASg1IDv6fe/nUANOVqAJg1OB54qMHf0+96etODbOB17mgCbdt4HXuaAahDU4GgCYNTt1Qg04NQBMGpwaoQacDQBKGp4O3k9ewqIHHJHPYUbs96AJd3PWnBqh3U4NQBLupwcdD0qEGlDUATZwf60ZqMN2PSncDk9O2O9AEgPGT0/nQWyaiLZOTRuoAk3e9KGqPdRmgCXd70ZqLNGaAJN1KDmogSaC3YdKAJC+eB0pN3vTN2KTdQBIWpN2Oajz70m6gCUnIyPy9KYWpoYg5FGN3K/j7UAO6nFIzjGB0/nTCwAwOn86buoAfmmk00tTS1ADy1NJpu6mlqAHbqQtTM5pS2zj+L+VACltvHU/yqMmkzTN1ADiaaTSFqYTQBJu3DB69jUbEg4NNJo3Bhgn6GgBC1GdoyevpSH5Pvfe9PSoy3rQApbnrTC3NITTCaAFJppNITTSaAFJphNITSADq3T+dAB8x6Amims5J9PYUUAaHiD/AJGTVP8Ar7l/9DNZ46UUUAPFTW/+s/4CaKKQDe1OFFFMB608daKKAHDrSjrRRQBLD/rVob7zfWiigBR0p46CiigBe9OHU0UUAO709eooooAkm+/TR0oooAcKUUUUAKKTvRRQA7vUsn+rSiigBlFFFADhSUUUAHrQelFFAEi/6lqjoooAQ0CiigApKKKACnR9G+lFFAEVIelFFACdqaKKKAGmm9qKKAHJ/rBTH/1h+tFFADKaaKKAGnpTaKKAGmmj7w+tFFADrj/W/hUDUUUANNNPSiigBnamnrRRQAw9akf/AI94/qaKKAKzdaKKKAP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8" descr="data:image/jpeg;base64,/9j/4AAQSkZJRgABAQAAAQABAAD/2wBDAAgGBgcGBQgHBwcJCQgKDBQNDAsLDBkSEw8UHRofHh0aHBwgJC4nICIsIxwcKDcpLDAxNDQ0Hyc5PTgyPC4zNDL/2wBDAQkJCQwLDBgNDRgyIRwhMjIyMjIyMjIyMjIyMjIyMjIyMjIyMjIyMjIyMjIyMjIyMjIyMjIyMjIyMjIyMjIyMjL/wAARCAHx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T1sf8VBqX/X1L/wChmqYFX9bH/E/1H/r6l/8AQzVICgBQKcBSgU4CgAApwFKBTwKAACpFXA3Hp/OhV7npTwfXpQA3kmnYp2zH0pwFACAU4CnBacFoAQCnBaUCpFTuelACKnc9KXqadjNOC0ANC0oFPC0oFADQtOxTgtOAoAaF9acqZp4TNOx2HSgCPHYdKULUm3PTrRtoAZil20/bTgtAEe2jbUu2gL2oAj20balxjgUbaAIttG2pdtGygCLaKNtS7aMUARYpNtS7RS7cUARbdvUc00r3qbGeD+dNK4PSgCHbSYqbbSYoAh20hXFTFfamlaAISDRtwMn8qm24GT+VMI9aAISCTk03FTFaaVoAhIphX0FTlaaVoAhIphFTFaTbnk9KAIjH8uSeKjbJ+lTknP8ASmMvGR0/lQBARTCKmI4phFAERFMIqYimleKAICKaVNTbcmmtyMDpQBARTCKmIppFAEJFMIqUimkUAQlTRTyKKANLWh/xPtR/6+pP/QjVMCr2sj/ifah/18yf+hGqgWgAAqQCkAp4FAABUqqAMnp/OhEwMnp/Onck0AJ1OTTwKAKeBQAqccHpTtuPpQq1IOOMZFADQKeFp23HuKeq9z0oAaF7npTsZp2M04CgBoWngUoWnhaAGhacFpwWnAUANC04Ln2p4WnY4wBQAzHYdKXbT8UoWgBu2nbc8jrTtppQtADAtLtqXbnnvQFz0oAj2807bin4wKNtADNtG2pNtG2gCPbRtqXbSbfagCPbRtxUm2l2469aAItuOaQrUu3mk20ARbaTHY1NtpNtAEJSm7anxximlcUAQlaNuOT+FTbMcmmEZNAEJGabtqYrTStAEJWmlamK00rQBCVppHFTFabt9elAEO3jJ6UwjJ9qnYZphFAEBFNPBqYrTSKAIigxkdKiIqxjHSmMueQP/rUAQEUzbk+1T7M/SmP6DpQBC/IwOlRkVOVqMrQBCRTCKmIphFAERFRkVMRTSuenWgCEjNFS4VeCCT7UUAX9ZH/E91D/AK+ZP/QjVQCrusD/AInmof8AXzJ/6EaqgUAAFSog6t0/nQqgDJ/L1p2SetACsDnn8KUCnKOx6fyp23FAABTwOaAKeBntQAAU8Cl2FeCMfWp449jgyJwRxu6Z96AI4wO/T0p5HPt2pSgVsAg/SlAOMdqAEC04DFOApwFACBaeFpwWnBaAGgU9VzTlXNO29h0oATbkcdKAtPAxTtv5UAMC07bTwtKFoAbilC0/bS7aAGheeBTtvHHXvTgOMU4LQBEFpcVJtzS4oAj20be1SbaXbQBFijFS4pduPrQBGF9etN289DUuKNoPWgCLbSYqXbijFAEO2k21NtpNvPSgCHbRjjnrU20AEEDPbNMK/jQBCV5560hWpiDTStAEG32pCtTFeKaVoAhIppWpitJs9elAEGzuelNZec9u1TMM00jAx2oArkU0ipiKYRQBCRTCKnIphFAEBHFIBznt3qUj2phBxjtQBG4yPl+76VCy1Y6VGRQBARTSKmK1GRQBCVphFTkUwrk8UAQFc9KCoAIB+bvUjDaMDr3NRmgCLFFS5U8kHPtRQBe1cf8AE8v/APr5k/8AQjVZV4yenp61c1ZR/bV+zdPtMmPf5jVXqeaAF6mnAUAU8CgBQKkXjg9KQCngUAG3mpY/lYHGaaBViFSCxHDjkCgByj94CR93+EjnHrQ7Ek8gk8Ej+L0pWcMOAQSck5pAKAACnheKAKkC0ANAp4HpSgU8CgBAKeFpQKeBQAmOOKcFpQKeBQA0LTgKcBTgtACKhY4UEmphav3IFSn9zGET7x70CFR/rJCGPagCJoXQZYceopu2rOGixubdGaY8e1yB06igCILTgtP20oWgCPbTttSbaNtAEe2l21JtpduOtAEW3H1o21JtpdooAi20m2pttJt9qAIsZ60m2pttJtoAh29sUoGMn8M+lSAYGR+NIVHp2oAhI9OB6UhXmpttN20AQlaaVqbbSEUAQle9MK1OVppFAEO2mEZqYimkUAQFaaVqcimFaAICKEgeU/KvHrUyR75FX1NTyljIIIvlwOcUAVjYyY+8ufSqssLxHDrj3q8YIw20znf9aPm3eRPghvutQBmEVGRVmRCrFT1BxURFAEBFMIqcioyKAISKjK1ORmmFc8UAQEZ4pG+Xgde5qZht4HXuaiIoAhIphFSkUwigCEiinmigDQ1cE63fE/8APxJ/6EarAVb1Yf8AE6vv+viT/wBCNVwKAFAp4WkUVIBQAoFPC0gFWI4soWyd2cAAd/egB0UZRssnP8O7gE05nJPBP1PX6UjtksMYJPzc5FAFAAFx1p4WlUdj/wDqp+3BoAAKeBQBUgWgBAKeq0qrTwOw6UAIBzTwtKBTgKAEAp4FKFp4WgBAtOA6H3pQKeBQBLKMSo/akMe6Us33DznNORxt2OMjsaXy4f75PtQA1R/o7A8jPFK68qPRRTid2ABhR29aMEkk8k0AR7acFp4XvS7aAGbaXbUgWlxjtQBHtAo2+1SBaXb7UARbaNtS7aNtAEW2jFS7aTaKAIitGMZ4wakx0xz7e1JtBHT6UARbaNtSlaQigCErSFam2+1N20AQkU0rUxFIV79qAICtN21MVppFAEJWmFanK0wigCArTSvFTFaYVoASDidc+4p2Nl25bjcODUZGOR1qbzI5UAmGCO4oAqtBtjdpMg/wnPWnupKW2fvZp5S2TneX9BULzM0m/ABxhfagCC4+adyPWoCtTEUwigCArUZFWCKjK+lAEBU5ppGOB17mp2AA4/E1ERQBCR7VGRUxFMK0AQEUwipitRkUARYopxHNFAGhqo/4nN9/18Sf+hGqwFW9UH/E4vv+viT/ANCNV1FACgVIBikA5qVVyPm/CgCSKPcoBGdzYGByp9aeWO8sCQx+9g8E1Gu5ScEj6GnqKAFAp4FIBUoFAABUijjBpFFSAUAAXBqQLQo7Hp/Kn47dqAEA/KngUAVIq0AAWnAU4LTgKAEAp4FKBT1HagBoXnpT9tO24/GnBaAG7acBTgtOC0ANC07bTwtLtoAaFNLtp4U0u3AoAZil208LS4oAj20u31qTbRtoAZijAp+2l20ARbabj0+tT7aTbQBEF9qTbU22k20ARYFNK1NikK0AQ7aaRUxWk2+tAEJX1ppXNTEZppWgCAjmmkVMVppWgCBh7U0ip8UwrQBAV5ppFT7c0xhQBXIppFTFaYVoAgIpjCpyKjIoAgIphFTstMx2xQBAQaYeOKnZdo4/OomWgCBhTCKmIphFAEBqMipyKjYUAQlTjNR7ecZxU/IPFNdRgkde49KAFaJGdtySAg4OxeD70VH5kg4Dtj60UAXNUH/E4vf+vh//AEI1XAq1qY/4m97/ANd3/wDQjUKr3PSgBVHc9KkHNNHJqQCgB6jdwfzpwHOKQCpFGeD+dACqKeBSAEVIooAAKlVaFWngZ+lAAB6dKkUdqQCpAtAAFp4FKB2p4FAABTwtKBTlWgAVafjFKBgU4LQAAU4LShaeB2oAaBTgtOC04CgBoHFOApwWnhaAGbeaULzTwtKBQA3bS7aeF9qXbQBHtpdtPC4pcUAR4oxUm2jb7UAMx7UhWpMUYoAi20hWpStJtoAi20m3ipdtJigCLbTSKmK0wigCIrTStSkUhFAEJWmFamK00rQBAVppXNTlajYdu1AERHHFRkdqnIqMigCBlxTSKmIpjLQBARTCKmNMIPpQBCVpjDA4qZuBgVERQBEePpUbD8qlYUwjFAEDCoyKnIqMigCAimFamIppG36/yoAgPyj3qM5ByKlIqNhQBGVDHIOPailI5ooAv6io/te9J6ee/wD6Ear9as6nzq15/wBd3/8AQjUCigByipAOKaoqQCgByipAKRRUgFADlAPX86kVOaaq1KORigAHp2qQCkAqQLQAqingUgFSAUAKBTwKAKeq0AKBmngYoA7U8LQABaeFpQKcBQAAU4ClAp4WgBNtOC07FOAoAQClAp2KcFNADQOKXbTgvFOxQA0LShafigCgBuKTFSUUAN20badRQA0ikxT6KAI9tJtqWkxQBERSFealIpCKAIStNK1MVpuKAIStJipStNIoAhIphWpyKYRQBCR+VMZamxTCKAISKYRUxFMIoAgIphFTkVGRQBAy01hgYFTkY4/WomGKAICKjIqdhUZFAELComFTkVGwoAgIphWpmHNMIx9f5UAQkbfr/KoiOamYVGRQBCwqIip2FRkUAQkUU4g5ooAvaiP+Jtef9d3/APQjUCirGoj/AImt5/13f/0I1CooAcoqVRTAKlUUAOUVIq5pFXNSAenSgBw9O1PUc0gFSKKAHKM8GngYNIBUq89aABRUgFIBT1FADlWpAMdKQDHSngUAKBUgFIBTwKAACngUAVIBQAAU4LSgU8DFACAU4ClAp4WgBu2nAU7FLQAgFLRRQAUUUUAFFFFABRRRQAUUUUAFFFFABRiiigBCKaVp9FAEJFIRUpFNIoAhIppFSkUzFAEJFNIqYioyKAISKYVqcioyKAICKYeKnZajIoAgIphHY1MwqNhQBCy4qNhxU55GDUbLQBAwqMipiKYwx9aAIWGPrULCp2FRMKAIiKiIqZhio2FAEJFRn6VMwqNqAIfwop5Q+w+tFAFzUf8AkKXn/Xd//QjUKip9Q/5Cl5/12f8A9CNRAUAOAqVRmmoMmpB6DpQA8dMAcU9RTQKlUUAOUVIopqipFFADlFSAUgFSKKAHKM8VIBgYFNXpUgoAVRUiikUU8CgBwFPApAKeBQBwepfEc2OpXFpHpqyLC5Tc0pBOPwquPilJ/wBAqP8A7/H/AAritaO7XL4/9N2/nVT7n+9/KvpoYDD8qvH8WfPSxtfmdpfkeiH4oyIBnSUye3nH/Cl/4Wo//QJT/v8An/CvO1bs2SD+lKV2nH5H1q1l2G/l/FkPHYj+b8j0UfFR/wDoEr/3+P8AhTh8VW/6BK/9/v8A61ec0uKf9nYb+X8WL6/iP5vwR6OPiqe+kj/v9/8AWpf+FqH/AKBI/wC/3/1q84pQM0/7Nwv8v4v/ADD6/iP5vwR6OPip66T/AORv/rVIfigqqGOlHB6fvv8A61eeXFr5DYV9+PvEDGDnFRgkEk856+9JZdhWrqP4sbx+ITs5fgj0YfFJP+gU3/f7/wCtR/wtJP8AoFN/3+/+tXnJAzweKKf9mYX+X8X/AJk/2hiP5vwR6QPijF30p/8Av8P8KX/haMP/AEC3/wC/w/wrzal60f2Xhf5fxf8AmH9o4j+b8Eek/wDC0If+gVJ/3+H+FH/C0IP+gVJ/3+H+FecUqrnk8LR/ZmF/l/Fh/aOJ/m/BHpA+J0BBJ0uUD/rsP8KB8TrckD+zJf8Av6P8K83JJPsOgpU++PrR/ZeF/l/Fj/tHEfzfgj3HQ9aj1uza4jiaIq5RkYg4OM9fxrUrkfAX/IMu/wDrv/7KK66vm8TTVOrKEdke9hpudKMpbsKKKKwNwooooAKQilooAjIphFTEVVu7yG0C+aeWOFA5JqKlSNOLnN2SBK44imEVW/tOE/8ALOX/AL5pv9pQ/wDPOX/viuT+08H/AM/F95XJLsTlaYemKhbUof8AnnL/AN8Uz+0IWIGyUfVKazLCP/l4vvDkl2JSKjIqbggEdDTGFdpJCRUZFTEVGRQBCwqMj1qYjnFRsOTg8etAETDb9ahIqc+/SomFAELCo2HFTMKjIoAhYVEwqZhUbCgCFhTCMcnr2FTEYGSKibk5NAELZzRTiOaKALmoD/iaXf8A12f/ANCNRIM1PfrnVLv/AK7P/wChGol54HAoAeMdBUi9KYoqRRQA9RUiimqKmjQu4Ud6AFWpQpHUGpCyQDai5YdazW8QSJkmzZlHuKyq16dL43YmU4x3NIVIBWQNft5oGligfcv3kzzUK+Kbf/n3k/MVg8fhlvIh1qa6nQqKkArnh4ptx/ywk/MVZtvEtlLKiSBoQx2hm6Zpxx+Gk+VTBVqbdrm4BUgFNUA9KkArrNRyin9AaRRTm+430NAHgWpnGq3bfxGZvw5qnU96d2oXJ9ZW/nUIr7SC0R8lJ6igU9TxtPT+VNpwFWQKV2n+tHagE4x2pyIXdUXqxwKrYRbMcRthsUM5HGDzmpFWKGBQFViw3EuOH45UHsRQqQ7QEKxlCS5zzkdMe1VZJGkOSMA8kDpn1rJLm0NG7ajpJncbN7mMH5Qx/nUWKXFLitkrbGTdxMUuKXFLTsIQClopyrnk8LTAFUdT0oJLfTsKUncfYdBRRYBMU5Pvj60lOQfOPrQB6r4C/wCQXdf9d/8A2UV1hYCuT8Cf8gu5HT9//wCyiupz6CvjMZ/vE/U+qwf8CPoP3D1pc1Hk9xSg/lXMdI+iiigAooooAjnmS3heWRgqIMsT2FefnVpNV1uSY5EariNfQZ/nWx44upIrOCBWIWViWHqB/wDrrk9Fb/TH/wBz+or5fPMTKTdBbLc6KUbLmOzVsgUpOPrUa/dH0p1fKo1DNCf6xfrSUqffX61SA0IObdM+mKUikth/o6+2f5mnt9K/SMK70IPyX5HHLdkDCoiOanYVGw5yDXQIibrgdvzz61E2T1qYio2FAELCo2qZhUTCgCFh6VGwqZhUbCgCBhTCMDNTMMDJqJuaAIX5PNRMKmYVGwoAhopxHPSigC5qH/ISuvTzn/8AQjUS1Lfj/iZ3f/XZ/wD0I1GKAHrUq0xakUUASKM1atB+8Priqy1NC3luG7d6AHs2y3uZMfMqE1w8dxdhPtXmbk3YIJrubxG+yyywEElDwa477PPKALjy4YVOSF714uaXc4pdjkxN7olACalEy8LMp3CstxiRwOgJq615GZnlU/cXZGP61QFeLWaeiOSTHCodQbFiv+/U1VdTbFrGP9qsofEZnQ+F/Fv2fZZai5MXRJT/AA+x9q9DQhlDKQQRkEd68IU1694OLv4YtDISTgjn0ycV9FluJnN+ylrY78NUb91m8BTmUmNgOpBxQBTwK9c6z551mN9M1e5tryKRJVcn2IJ4I9qo/bYB2evbvGng6HxPpxMYCX8QJhk9f9k+xrwO6tp7G6ltrmJopomKujDkGvco5hOcfM8Kvg1Tl5F/7dB/t07+0Lf/AG6xyaWKOSeQRxqWY9BW312ojn9hE2FvoGcKN2ScVdkuLGGPG98qcNIP4W9CPT3rGjEcURjkEHmIxEokOGx22mqFzcNM+4kkAYBI5I7Z9TU/Xaj6lKhBHUvOly/mpjawHPrSVR0dg1ku7PDEfStErtNetRlzQTOKorSaEApaKWtiAxShSSAOc0Cp7Zf3m89FBP1OKG7IChNe2tvIVlc5U4O0d/So/wC17Vu7Y7DFc3dytJcOx/vHj0pgc1w/WJXPRjhIWR0/9qWvq35Uv9p2v95vyrmg9PD0fWJD+qQOj/tO1/vN+VKNUtgQctx7Vzu40oel9ZkL6pA9++HkwufDstyqkLJO2M+wArren51wvhPxR4f0rw5p9g+oIkqxjzAY2ADnk849TXcRyJNGskTB0YZDLyCK+YxEnKrKT6s+ihhqmHpxjOLXqrDh+lHc0Y9aADn+dYgPFLRRQAUUUUAcV4/4SyPu4/lXMaKf9OP+4f5iun+IP+osT/tP/IVy2in/AImA/wBw18fnC/fz+X5HXT+BHboPkH0pcUkf3F+lPr5woZSr98fWlIpB94VQGlbD9x/wJv5mnMKzD4g0uzlltbi7CTRks67GOAeRyBipLDWtN1ZiLG7jmZRkgAggeuCK/R8Dd4Wm/wC6vyMJ0aivLldu9i0etMIqYrimHpXUYkDCo2FTMKjYcUAQsKiYVMwqJqAImHNRkYGTUxGOtRNQBC3NRN1qY9aiYUAQtUbVM3WojQBEaKUjmigC3f8A/ITuv+uz/wDoRqMCpb7/AJCV1/12f+ZqNaAHrUyiol61Moz0oAeoqRRTAAOBUq9KAK+ou0em3DKxUhDyK4dpZJCPMkZvqc12usnbpFwfVa4gda+dziT9sl5HBin7yHCnYpopw614zOUUVS1U4hiHuavgZHHX0rP1Y7Fhz97nA9KumveEUE+Tk/e7D0r1/wAHLjwtY+pUn9TXjgNe0+E12+F9PH/TIGvbyv8Aiv0OzC/EzaAqQCmipBXuncOArn9b8FaH4gulub60JnA2+ZG5Qke+OtdDRTTa1QpRUlZo871j4aeGrPSrm4iguA8aEqfPY4P0rz8aLa2qhkTMi53Zc4dDxx7V7d4lbZ4evWwD+7PB7815BM4k2gKFVRhR1968nMcXVp1Eoya07nnYqMYSXKjHudPt58DymVQSeHJJJ7k96qHR7XH3X/76raYVCwrgWOxH87+85L3KlvbJbQKkYIGSeTmrKkY2t09fSkYYVPxor9PymTlgaUpO7sebV+NikEcUopVIxhun8qdsxy3T+deiZiKoxk/dqaAlnbsNhwPSoSdx9vSprYfM/wDuGk9hdTjPIWSRyxP3j0pwtIv9r86kHDN9acDXy9WrP2jSZ+r5dl+FeFpuUE20n95GLSL/AGvzpwtY/wDa/OpBTlIB5GRUe1n3O7+zcH/z6X3DBaRerfnT1tIgQfm/OphH3B+X1peM8Zx70e1n3NI5Zgv+fS+4lWRh3r2b4eamL3QBAx/eQNt6/wAJ6f1rxYdK7f4ban9l1z7M7YSddv49q56iuh5rR9thZW3Wv3f8A9jAApaQHIpa5z4kKKKKACkJwMmlrnfG+q/2R4VvLhW2ysvlxn3bj+WaaVy6dN1JqC3ZxfivxTBrOsHT7TDQ2YJMoP3nPBx7CqmiH/iZL/umuN0Fv9IlJ6suf1rrtFP/ABNI/of5V8nnUUsRO3ZfkerjKEaE/Zw2SO/j/wBWv0p1Ni/1a/SnGvlzkCkA+b0pev1pPYjIrSFr67AcB4vka28RzMAGSREyu7BBAq74CnMmuyEgDMDAAdAARWb45XHiVif4oUP86teAGxr4HrE4/Sv0bLmnhIW7I+jnFPLW+vKemsKjYVKwqM10nx5EwzUTelTMKibnrQBE1REcc1MwxUTUARNzUTVM1RNQBC1RsKlaom4oAiaomFTHn/Go2XjJ6UAQ0Up60UAW77/kJXX/AF2f+ZqIVNff8hK6/wCuz/zNRJzQBItTKccCo144qRetAEqinrTF61KB3oAz9eONHm98fzrixXY+Ijt0hh6sK44da+ZzZ/7R8kefivjHCnDrTRUg+Q8/e/lXlHMOHyc/xfyrM1f5jFg84OR61o1k6ucTRY6ha0pfEIog17h4aTb4b08f9MF/lXh/DKW6HuK920Fdug2K+kCfyr3MqX7yXodmE3ZpCpBTAKkAr2zuFooooAxvFP8AyLl4M4yoH6ivImUjIPWvW/Fn/IuXX0H8xXlJwRtP4Gvnc1f79en6s83GfGvQqsKhYVZdSCQagYVwRZyEMnRPxpBSyj/V/Q/zpUXqT93+dfrmUaYCl/hR5lX42Kq9zwP50u7PDdO3tTSdx9uwpa9GxncCCDU9v95/9w1CDxg9P5VNbjDPn+4aUtmByTD9431pQOaG/wBY31pRXylX+JL1P2LLv90p/wCFfkOAqRE3ewHU01F3H0A6n0qQtngDCioO9Dww+6B8np/WlKbcHOVPQ0xakVscEZXuKDWICrmmXTWWowzocFGBqoV24PUHoaAcEEVLNLJqzPpGxuUu7KG4Q5WRAw/GrFcd8PNSF7oPkM2Xt229ex5FdjXK1ZnwGJoujWlTfRhRRRSMAryX4waoS9lpaN0zM4/QV6yxwpr508Zan/a/i69uQ+6NXKJ7BeKuG9z1smo8+I5/5SropxfSKOgjx+tddorf8TSH8f5VxujHGouP+mf9RXXaQ2NUg+p/lXyeb61pPyOvNF++foeiwn90v0p9Rwf6pal6fWvlUeWJ0+tHX60UhqkwPPvHi41+I/3oB/M0/wABnHiOL3Rx+lP8fLu1e1YfeMH581B4HbHia199w/8AHTX6HlLvgqfofSx1yx/4WersKjapTUbCu4+NImqJhxUx96ibrQBE3PWomFTNUTdKAImqJu9St1qNutAELVE1TNUTDvQBGR3NRE54PTt7VK9RNQBGRzzRRuI6UUAWr7/kJXX/AF2f+Zpg4HFPvf8AkI3X/XZ/5mo1oAkWplqIVKtAEi1KvB4qJamWgDI8TkDTFHrIK5EV1Xik4soR6yf0rmANq57/AMq+XzR3xL+R52J/iCj5QD/F29qB1pvWnCvMZzjqx9YP+koP9itiq91ZRXm0uSrKMAiqhJRd2SzAB4r37SV2aTZj0hT+VeLjRo/+e7f9813lv4zlt7eOIWaEIoXJc84/CvVwGMo0XJze504apGF+Y7sVJXD/APCcSgc2UefTzD/hR/wnc3/PlH/38P8AhXp/2rhf5vwZ1fWqXc7iiuG/4Tyb/nxT/v4f8KT/AIT2b/nxT/v4f8KP7Uwv834MPrVLubni9seHZ/cqP1rytq6TWvFFzq9sLdokiizuIBJJrnWFeJj8RCvW5obWOHEVFOd4kbcjB/A1WcVZeoggIJbj09654sxRWkUfIT0x+fNMyWPt2HpT7gnegPGF6elRiv2DKl/sNL/CvyPLq/GxwpaTtS16Jkwqxan/AFgPTYfwqCprf/lp/uGpn8LGtzk5B++b60qjJAzj3odS0z46A5NItfJ1X+8l6s/Ysv8A91p/4V+RKWH3V4UfrUkS75FXPU1EBU9txMpqLnoRRTsr9Lwy7RtMblSM+lXRWRcabJ4d8UyWbsTFcxrNGx7hhkf4VrA8ZqIS5lqThavtYXJFbHB5B6iggA8HIpuaUcnA61R1I7j4b6n9l1r7KzYS4XZ+I5H9a9iFfOmm3Taffwzxn5kYNkexzivoOyuVu7OK4Q5WRAw/GueotT5bPaPLVjVXX80WKKKKg8IxvFOprpHhu+uyQGSIhf8AePAr5tjJYvIxyWPNet/GPVfJ02z01G+aZzI4/wBkdP1ryZF2oB7VW0T6vJKPJQ539p/kXNHONTPvGf6V12lH/iZwf71cfpJ/4mg90NdhpjBNRg/vFxz6V8vmy/ev0MM1X735Ho8HEK+tSVDbH9ytTV8kzyApDS03NNAcN8QRjUbEj/nif5iqng1wfElkTw2/H14NXviEMXGnt6xsP1FZXhFtviSwP/TUV+g5M74Gn8/zZ9NQXNlr9JfqextUZqVulRNXonxhE1RtUpqJqAIjUbVI1RsKAImqJu9StUZHFAER96iY5qVqiNAETVEalaomoAjOc0Up60UAWb7/AJCV1/12f+ZqNakvv+Qjdf8AXZ/5mo1oAlWpRUS1KvWgCVakXpUYqVeOtAGF4pbbBb+u4n9K5gMQ2a6HxW3NsPqa50da+UzJ3xMvl+R5uI/iMeQMZHT+VGaQEg8U4jjI6dx6VwMwHClpop1SSFPA2gE9ewpANoyevYUDJOTQ9AF560hpaQ0AJTadSUEjDTDUhFNA4yen86pARFepPSq8hJ/oKsSHJ9qgetUxorzYZkB67eDUfIODTp/vr/u0A7gAeD2NfseWaYKl/hX5Hl1PjYgpaTBHBFLXeZMWp7cZ8z02HJqADPsO5qeE/LKBwAhqZ/Cxrc5KdsysF4UGhaSX/XP9aB0r5Kr/ABJerP2PL/8Adaf+FfkSip7c/vh+P8qrjpU9v/rl/GoPRgdL8VNHK+GvDviCFPmgjWCUj0Iyv9a5eCQSwq46MM17fqOiL4g+Gb6djLy2amP/AHwMr+orwHQ5Ga2MDA+ZExUisKbtKx4+U1rylB92ai5JwKeTt4HXuaTITgHnuaQVse6tR8b7CO464r2r4faiLvw8sBbLW7FB/u9RXiddz8NNT+y659ldsJcIV5/vDkfpms6i0PPzah7XCytutf6+R7DQelIDkVn65fppei3d65wsMTP+lYnxcYuTSR4T8Q9T/tbxtcIrZjt8Qrj26/rXP8k49aiike6uprmTJeRiSfUk5NTk+XkD73c+lVLY+9oU1SpqC6Il00iPVEA5Yq2T6V1enNjULf8A3xXH6ecapH9D/KuusDi9gP8Atj+dfNZsv3nyPIzRfvPkemWv+pFTZqvbH9yKmr488VC5oopM00BxvxDX5dNb2cfyrE8LkJr9izf89lwPxroPiAALTTnIzhmAH4VzHh98a5ZsT/y2T+dffZG/9ih8/wA2fTYL3sBbyf6ntzdajYZqRupqNq9Q+MIjUTVKaiagCNqibpUrdKjPv0oAiPT2qJjUrc1EaAImqI9alNRN1oAiao2qRqjagCM9aKD1ooAs3v8AyErr/rs/8zUa0++/5CV1/wBdn/maYtAEoqVetRCpk460ASDipRUQHGakWgDmvFR/0i3H+yawB1rb8UH/AE+Iekf9axB1r5HHO+Jn6nl1vjY4U5Tg5popygk4AyfQVxmQ/HGR0/lTgpAzgk9hTVbac965zVtRnN3IqSuqKcYU4xV06bm9Atc6XY5PIP5UoVv7p/KuMivbqWRUjuJGZiAFyck12kHgPxTLGrtJBHkZ2tccj8hXRHA1J/DqUqcpbINjf3T+VGxv7p/Kpx8P/E//AD3tv/Ag/wCFOHw/8Tf897f/AL/n/Cr/ALOrdh+wqdir5b/3TSFG/un8qu/8K/8AEv8Az2t/+/5/woHw/wDEmfmngx7Tn/Cl/Z1fsL2FTsUNuOWBA/nTG5P9K0rnw/q2kW27UWiZGOIwkm4g/lWaa5qlOVKXJIzlFxdmROKgerD1A4oiJFOc/vR/uimilm/1v4CkFfs2XK2EpL+6vyPKqfGx4IYYPUdDQFOTnjHX2pFGfYDqafuDgL0x0/8Ar12EjSc8DgCpofuy/wDXM1D0ODUsX3Jf9w0pfCxLc5KU/v2+tKKbJ/r3+tKtfI1f4kvVn7Hl/wDutP8Awr8iUVPbn98v41XFT2wJnUCoPRifRfh8f8U9Yf8AXBP5V8/eMNNHhz4i6haxptguz58Z7YbnA/HIr6C8Pf8AIv2A/wCmC/yrzX44aKWsNO16Ff3lrJ5MpH91uV/JgR/wKuZOzufJYKr7PFvzbPPx0pQaigkEsSuOjDNS10n2Kd1cWremXj2OoQ3Mf34nDj3IOf8AEfjVOhWKsCOoNSymlJWZ9LWk6XNpFPEcxyIHU+oIyK8++MGrG08NR2CN+8vJQCP9leT/AErX+HepC88MiBmzJaOYuvO3qv6HH4V5j8U9a/tDxn9hjO5LVBEfZjyce/SsOp8fg8I445wf2W/+B+hytsvk26j+M8k+lB71KybVGOV7GoCaJn1q0Q+xONTi/H+VdbYn/SoT/tj+dchaHGpQ/U/yrrLJv38X+8P5189mq/eL0/zPFzP4/ken2v8AqBU9VrQ/uRVjNfGvc8NC0dOtHTn9KTrzVJAcp8QRnTLBv+mrD9K5DRm26pbH/pqv867Hx+M6JaH0n/oa4nTDi+gPo6/zr7jIXfCL1f5n0+W64O3qe9N1NRNUjHjNRtXsHxZGajantUbepoAjb36VExqVuTmom5oAiao2qRqiY0ARtUTVK1RGgCNqiIzUhGaYxHT9aAIy2DwKKQ8GigCxff8AISuv+uz/AMzTFp99/wAhK6/67P8AzNMX5frQBKvHXrUinmohUgoAmU4NSj1qFalU0Acn4mbOqAekYrJRS7hR1NaXiFg2rv7KKzogxlUJjd2r4/Fa4ifqzy6ms2SNC6uFHzE9MVYjU2zsd+WAw2Oq+49abna5YkblOA38PTkVC77+BnaPug9vas3aOqJ0QsjK0mUBwfXvXGagSb6bB/iIrse4rjbzm7lP+0avD7tkdSz4bh8zxLpqkZBuE/nX0WvWvn/wkm7xXpg/6bg/zr6AWvoMu+CXqehhvhZKKeKjFPFeidI6iiigDk/HRxYWw9ZD/KuAPXNd547I+yWg/wBtv5CuDNfK5n/vUvl+R5WK/isiaoXrQgspLn5s7UH8RpzWunp8rzkt9a5oU5NXMlF2Ofm/1v4CkFal3pYbMlrJ5gA+73rKHU5r9jwDX1aml0S/I8qrFxk7jhS0lLXYZBUsX3Jv9w1EKkT/AFc3+4aUvhY1ucnL/r3+tKKbJ/rn+tOUEnAGTXyNX45erP2LAf7tT/wr8iRQScDk1ZgISUBTk85NQZCDavXuakg/1o/GoO+J9G+Hf+ResP8Argn8qh8U6OmveGdQ01x/r4SF9mHKn8wKl8O/8i9Yf9cE/lWmeRXKfDTk41W10Z8qaYXSJoJBho2IrQq/4103/hH/AIg3sQXFteHz0Hb5uuP+BZrPreDuj7bCVVUpKSJYYWmYhSABySafHaSyXPkgcjqewHrS2ays7GMqFA+fd6etS70VGZ/4wNwzjeM8MvuKbNZTabSOt8DaxFolxcpNIDbSxMxfphowWwQfbdXmRun1XWrvUHB3TSNJyc4LHOK055DcLIsjE712kjr9frVGztBaxld24k5JrK3vXMYYZRrOr1dr/ImbOMZ4qE9TUz1A3WlI6QtuNQh/3v6V1Vof3sf+8K5S3OL6E/7ddTbH50+orwM0+Neh42ZfEvQ9Rsz+5FWc+oqpZH9wPpVnNfGvc8EXNJmkzRSGc547GfDsR9Jx/I1wVk2LmM+jD+dd/wCNxnwyT6TrXG6bpbvtmnfyk4Iz1r7TIH/svzf6H0eWTjHDPm7s9vBzGp9VH8qY3SliKmCM7/4Bz+FI6kDOcj1r3D5B7kbVExqRjUZoERsaiapDUTUARt1qNutSNUTUARt9ajPNSHmomPYUAMc9hULVI3WomoAbu9h+NFJiigCzfEDUrr185/5molp99/yE7r/rs/8A6EajFAEy1KtQrUqmgCValWoVqVaAOO1rMmtTKoyeAB+FVo4ym9HABYZDg5HFXdROzVrtxIOuCV6p/wDWrOaQuccAZyQOmfWvkK9lUlJ92eXO3M2OaZ5F2tjGc8DqaaKMYwexoFczbe5mLXH3HM7n/aNde3Ck+1chLzI31row/US3NrwWm7xdp3tIT+hr3gV4d4FXPi+x46Fj+hr29a+gy7+G/U9HDfCSg1IDUQqRTXoHQSUUCigDjPHZ/d2g92/pXEBdzBR3IFdr48P/AB5j/e/pXFhtrhvQg18pmP8AvUvl+SPKxP8AFZoXxZfJs4jt3cH6VVmays28pojIw+8TVq/zuhvIxuC8n6VTaS1+0NcmQMCD+7K85oe/9bCe5Wm227C9tCfLyBIlVdTjVLoOn3ZFDCrBVk06YMuDM2EX61W1Nx58cQOfKQKfrX6tgv4cPT9EeXV2ZUpaSjNehc5haev+qm/3DUdSLkwzYHOw0S2HHdHJsC07AckmpchBtU5Pc1HIQsjqvUnk/wBKFr5Gp8b9T9hwP+70/wDCvyJAKng/1oqBanh/1gqD0In0Z4c/5F3T/wDrgn8q1Ky/Dn/Iu6f/ANcE/lWpXKfCVf4kvVnlPxq0czaXZ6xGvz2snluR/dbp+oH515vaK91Gpjx93JJOAK+iPEulx614evdPfGJoioJ7Hsfzr5704vY2kts7qdkhGQOGPQqw6itIPWx9Bk+IfI6fVFkb4bc/8s5Ymz/vZqtNM8xBfAwMAAYApHkMhGSQo4AznAprqV4/I1oe9GNtXuNpppaQ1LKuRtULdambpUJrKRLZHEcXsH++K6m3PzL9apeGdIOoXV/cOv7uyspJ/wDgRGF/qfwq5bn5h9a8LNPiXoeJj5qVSy6HqFgf9GX6CrWapaec2if7oq3mvjJbs8UdmkzSUhNAFDX7dbrRXVhlVkVyPoa4SRmvtV+zbisMQy2O9ejyRrcQS27NhZFK59D2NcVJ4b1ex1h5ha+bBKuGZHFfVZHiaVOhKM5Ja9fkepgK8YRcZOz6HqVq0Zs4MDI8tcH8KeflYDqrVn2t7BBZQxN5m9Y1XAjPGBU7XsI8tPnz1+4ele4sZh3tNfejwZRd2PYbSR6GomqF9StyxP7zr/zzNRNqMH/TX/v2aX13Df8APxfehcsuxOxqNqgbUIP+mn/fs1Gb+H0k/wC/Zp/XcN/z8X3oOV9iZqiPNNS6ilbaCwJ/vKRSseMDpW0KkKivBpryE1bcYx9OlRNUjdaiPerERsajantUbUARk80UhPNFAFm/P/Eyu/8Ars//AKEajU1Jf/8AITu/+uz/APoRqJaAJlNSr1qBamHFAEq9M1OoGCp27gcZJ6VDHjvjk/Nk9qeGJ5J/GgDidUmaTUbgZBAkPO0An61VFPuzuvJz6uf50yvjKj5pNnkSd2x6tj3B6inEY5HIpg6U4HHuD1FZEiOcRsfY1yL8sfrXWzjEDkdNprlSoyWPT+ddOHW40dJ4AjJ8WWzdgrn9K9nU1498Pfn8VRnH3Ynx+lewA19Dl/8AC+Z6OH+AlX2qQVEpp4ruNyYU6owafmgDiPHZ/fWg/wBlj+tcYeldj46Obu2HpGT+tccelfJ5h/vM/wCuiPKxH8Rk0F9JbDZgOn909qR7+1B3LZjf6kCqzVXeso1JJWM1JkN1fTzXfmltpU/KB0WqxJJJJyT1Jok/1jUlfsmGSVKPojyZttu4oNOpoBJwOtOAJOB1rciwoGeBT87becDrsOTTSQo2jr3NIeLeb/cNKWqGt0co3+tf609aY3+tb604V8lU+N+p+wYL/d6fovyJVqaL/WCoBU8GDIMnHWpO+J9GeG/+Rc0//rgn8q0ywrM8OceHNP8A+uCfyrQwd1cp8LV/iS9WHOa+ffiBp7aR47n4CwXIEiAKAOev6/zr6GAwK8w+Muj+fo1rqka/PaybXIH8Lf8A16admdeW1fZ115nmGaUNxhvu/wAqiicSRK3qKfW59ne6FZSp5/OmmnBhja33f5U1xtNSwuRtUeAg3MMnsKmICjcw57CoAkk8qxoC0kjBVHqScCspENnqHgfSjB8Odb1F1/eXschBP9xVIH65NchAeRXsz6ammeAZrBBgQ2DJ9TsOa8WtjkCvEzRax9D5WNb2s5z7s9P0xs2cf+6KuZqhpZzYxf7gq7mvjJL3mc4tJmkJxSE0WEKTUiXLKu1xvHvUBOKbmtITlB3iBZN0q/ciAPqartM5Ykscng0wmmk1bqSluFhS59TTC59TSE0wkmkkA4ufU03cT3P1ppOaYzcYHSqSAkDkyw8nG8VpMayA37yP2cVqsa+oyJ/uprz/AEMKu4w1GaexqJjXumQxqiapTzUTY70ARnIJHQ96Kn6k8RMOxZucUUALfkf2nd/9dn/9CNRKaTUXxqt4P+m7/wDoRqASilcC6pqVWAHNU1lC/WnCcetHMgLoOO9PDcHmqa3CjjPFD3ChDz2qXNWFc4+VszSH1Y/zpAagNxHuPzDr60v2iP8Avivj2nc8losA04GqwuIv74p6zxYyXAH161PKxWJZjttpSfu7TketcvNycj7vb2rcvbuM2smHH3cDmuaN2inG4HPUDmumhF2Y4o7T4djHiNm9IG/mK9XEleQ+B7hLS/mupG2RmPYpbjJzXfrr9qf+Wq/nXu4OShSsz0KLShqdGJKeJK50a9bD/loKeNet+z11+1ibcyOiEnvTxIPWucGuwHndS/2/B/epe1j3DmXcy/HDbr23x0EX9TXJE1r+J9UiuL6Jw4wI8dfc1hNcRYyrjHfnpXzGM97ESaPLr61GOY1A9I1zF/fH51C9xF/fH51hGLMkis33zQKTcCc+tKOTgV+z0dKcfRHlNaijJPHWpM7hgfe7n1phYLwp+ppMj1rTcLC0r8W83+7S5D/7386jnYLbS8/wmhvRglqcw3+tb604VdGga1Komisg0bjcp8wDINH/AAj+uj/mHn/v4K+PqTXO/U/WMJiaUaEE5dF+RWFSp94VMNA13/oHn/vsVKuha4owLE5PBO8cVPOjrWLor7R9B+HOPDmng/8APun8q1OK80sPE2p2ljBbCwIESBB8/oKtDxbqR4Nlj/gVY6Hy08O3Ju56DmszxBpqaxoV7YuAfOiZR9e1ce3izVR/y4/+PVE3i3WO1hn/AIHRoKOHkmmmePWyvBJNayjEkLlSD7VYJrU1vRNVvdcm1K2sRGJzl49/fuRVL+w9cH/Lgf8AvsVopqx9VRxlPkXM9SvmnqwVf3nfoPT3qYaJrSjc1gSew3io20XXCSTYsSf9sUnNFvF0X9orykg8nOe/rXQeAdN/tTxjZhhmK3Jnf8On61ijRtaI2tYNt9d44roPC0ureG2uJP7O3SzYG7f0UVDlHuc2KxUHRlGD1Z7frDq2h365620n/oJrwG2OVX6V19x4v1eW2libT2w6Mp+b1GK4mGRoTtmjkjI/vKRXkZmublcTwaUPZppnqOkt/oEPP8Aq9urA0vU7VLCEGeMHaP4hV7+1bTGTcxf99ivjp05cz0INIMO/SmFuc9qzjq1oT/x8Rf8AfQpP7WtP+fiPH++KOR7WFc0C1NLVQOqWg5+0R49dwph1a0/5+I/++hR7OXYLmgWppNZx1a0/5+I/++hSHVrT/n4j/wC+hVKEuwXL5bim5PUGqH9qWp/5bx+/zCmNq1p0E8eP94Vag+wrmgzAjj8RUZaqB1W1ByLiP/voU06paEZE8fuNwq+RvoIvluV/3h/OtgtXK/2lbuQqyqWJGADmtv7QSK+hyT3YzT8jOorltjURYVAZyexphlJPFe9dGdiYnNNZgRgdf51C03GBURlouKxKSc0VD5oPUHPtRTuFhdUJ/ti9/wCu7/8AoRquCQMnr2qzqYC6vek9TcPgf8CNVhUcpAoJJ708ZpAKkAFHIKwgBpwXPBGRTgOKeFpezQrGdJoenyOWe0iYnnO3rTf+Ee0z/nyi/wC+a11HY9KkEYHJ6fzqfYQ7C5EY6+HdM6myix/u9aU+HtNY82UXHT5a2duaeEFHsIdhciMQeHNM/wCfKH/vmpY9Dso/uWsS/RAK2Qg9KeIx6UKjBdA5EZS6ZCBxEv5U4adH/cFa4jHpTxEPSn7KIciMb+zk/uClGnjP3K2liB7VJ5Q7Cn7KInAwjYZ4CcUn9nn+5XQCJfSniEelP2MOwuQ5WfQ4bnHm2qPjpuFQDwzag5Wwh/75rshCPSniEelHsafYXsziG8L2xHy6fD9NtQv4Wjx8umQn/gIrvxCBThAp6CqVGl/KL2R47d+HNfiuXW20x5Ys/KVdRx6cmojofiVRtXR5j6nen+Ne0iAUogX0r1Y5lUikjneBg2eJ/wBg+Jv+gNN/32n+NL/YPif/AKA03/faf417aIFz0pwgX0FV/alTsL6hA8RGgeJ/+gNN/wB/E/xqWPwx4kuX2TaY8UbfeZpFPH4GvavIX0FL5I9KTzOq1YpYCmnc4a20rUY41RoVAUAADtVxNNuz1jFdcIRS+SB2rgbj2O1XXU5ddNnA+4M08abLj7orphCPSjyR6VPu9irs5waa/wDdFPGnH+6K6HyR6UeUPSlZD5pGCNO45UUv9nf7Ire8oelJ5YpWRXMzD/s4f3R+VKNOUclB+Vbflik8sUuVBzMxv7OQ9VFH9nR/3BWwYxSFBS5UHOzI/s6P/nmKP7Pixjyx+VapQUhUUuRD52ZX9nQ/881/KkOm256wxn6qK1NlN2DqaXs0HOzK/siy72sP/fsUh0qy/wCfSD/v2K1CvNMK1Dow7BzMzP7Ksv8An0g/79ikOl2X/PpB/wB+xWkVphWl7Cn2Fcz/AOzbPGPskGPTyxTG0yz/AOfSD/v2K0CBTcY+lHsIdguZ502z/wCfSH/v2KadNsz/AMusP/fsVfZaY3tR7CHYLlFtPs+gtYcf7gqM6fZ/8+sP/fAq8aYaPYQ7BconT7T/AJ9of++BTPsNoOltF/3wKutUZo9hDsO5UFpbIcrBGp9kFOIA6CpjUZBPSmqUVsK5H17UxjjgVIxGMD/9dRNVciC4xjTDTmqNqdguNJopDRRYLlnVP+Qxe/8AXd//AEI1XFT6p/yGL3/r4k/9CNV1qiSUVItRKakBoAlFPFRg1IuOp6UASqO/apAexHFRBiaeKAJcYp4qNT2PSpBkd6AsSCniowaeDQFiUVIvNRKc08H0oFYlHp2pwqNTTwaB2JAPeniowaeDQKxIBTgKYDTweaLjsPApw4pgPpTgadwsPAp2KYDTgc0XCw7FOApgNODUXCw7FKKaDS5xRcB+KMU0Gl3UXAdRTQaXNFwFopu6jdRcBcUUm6k3e9FwFJppoJpCeKLgITSGkJpM0XADTTQTSE0rjA9KYTQSaYTQAE009KCfemE0ABphNKTUZNAATTCc0E5prEUAIWHTtUbfpSsaYTQAhNRk0rGoy1ACMajJpxNRk5NACE5NRsewpzN2FRk0AMJpjGnE1ETQAhNRsaUmmE0ANJopCaKALOqn/ic33/XxJ/6Earg1Nqp/4nV9/wBfEn/oRqsDQBODTwahBqVDxk9P50ATIeMnpTw2ah3ZNPDUCJwaeDUAapAaAJwakVux6VXU1IG96ALAOKetQo35U/d+VAEwb8qeDUINODUAThqeGqAN71IGoAmDU8GoA1SBj2oAmBpwaogeOKUNQBNmnA1CGpwagCcNTgfeoA1ODUAT7qUGoA3vT91AyXNLmoQ1Lu96BEufelzUWaN1AEu6jJqPJo3UDJM0ZqLcaNxoAlLU3NM3flSbqBEm6mlqYWpNxoGPLZpM1GWpNwxzQA/PemFiT1ppf3pC1ACls00mmk+9NLUALkUwtSFqaWoAUtTCc9KTNNZuw6UADN2HSmE0hb3phagAJphNBb3qMt70ALuxUbeooJpmTQAE5NRs3YUrnjjpURNAATUZagmmE0ABNRk0E0wmgBGNRlqG9qaTt7/N/KgAO0HDE59qKiJ5ooAt6sf+J1f/APXxJ/6Eaqg1Y1Y/8Tu//wCviT/0I1WXpk9KAJl6ZPSn78/Sot2TTg1AEwNSA1CGFPDUATqwxUgIqKKKSX7ik+9Wfsc4HQH8aAGg1IGqEhkbawIPoaeDQBOGqRW4quGp4egCcNTwagDU9WoAsA04GoA1PDc8UAWAacGA6GoN2BgU4NQBYViKduquGp4bFAE4anBqgzShqAJw3NO3cGoA3Snhjj0x+hoAmyO3T69aUNUAanBqAJ93tS7qg3U7dQBLupd1Q7qXdQBLuo3VFu9aN1AEu73oz71Fuo3UASbvekLVHvoAZugoAfuFJuppRxzimE0ASFqaWzTC1N3GgCQtxTS1RljSFjQA7dTS1MLU0sRQA4tTc5pu4mml/TpQA5m7Uwt69KYWppagBxJz1qNj70b+3UUxmoACajJoLUrNvxjJ749R7UAIo5UtnaeM0yUbWPYHoM9KdJL9OmBjoR9KrkigALYqMmgmmE0AIT70wmgmmE0ABNRk0E01jt+v8qABjt+v8qiJoJphNAC5FFR5ooAuat/yG9QJ6C5k/H5jVTdmp9ZOdcv/AGuZP/QjVQGgCcGng1CDTwaAJwas2kXnzhT90cmqYNaGmMBM47leKALTzSPL5FvhQvBI7U9YZQfkucv6ZqvbkhrmMcSHOPeohEYoBMSyybsAEUAXs/aUaORdsycj3qqDVsn/AE6Fh1KHdVEv85x0yaAJQakBquDUgNAE4ang1ADTwaAJwaeGqANTg1AE4anBqhDU4NQBOGpwNQBqcGoAsBqcGGcZquD+Xc1KzAfLjgdvX3oAlLjoe360BveodxJ5NLuoAnDUuag3U7dQBPmjPvUO40oagCbPvS7sVDuxRu9aAJt1G+oN1Ln3oAm3Um6os+9JuoAtRAMSzYwtG95idp2qKjiO6CQDrTAxa3wuSQeQKAJ/nAyj7vamOwdPMHBHDCoxmOSPBOW6igsAZx2x+tACZ96TcKi3Um+gCQt700tUZaml6AJCfemFqYWppagCQtx1phYUwtTS1ADiaaT70wtTS1ACk00mmk0Lyw3ZwfwzQAL8zdcEDih5QwJwQ/H4UkkoznHI6ccr7VAWoAVjUZNBNRk0AKTTCaC1MJoACajY0E00nb/vfyoAC236/wAqiLGgkUwkUABY0wk0E1GTQAuaKjJ5ooAuayf+J7qH/XzJ/wChGqgNWNaONe1H/r5k/wDQjVQGgCYGng1CDTwaAJwalhmaGVXXqKrg08GgDXLW12Q4k8qT8qXbBEwea4MxHRc5rJBqRTQBfN2zNI+MMw2j/ZFRA1AGp4NAE4anBqhBp6mgCcHnA60/NQBscD8TTg1AE4anA1CGpwagCcGng1XDU8MaAJwacp3HGcd6hQ5bpnAzg1JuAVcE/wB5TQBMH2jGWwCcEdDSZFQ7yx5OaUNQBYD4pdw6g1AD704NigCbdnvShqhz6Gl3UATb6duxUIbHWjfQBNv9aN1RbqN1AEu6l3VDvo3UATbj60m6ot3vRuoAnjmMbZ6g9akIjc7kk2H0qnupC1AFvfHFyG3vURlJTb6nJPrUO6k3UASFqbuqMtSbjQBIWpMk1FuzSF+w6UAPLelNLe9MLU0tQA8mmE00tTCxxQA8mmFqaWpVI2sW+7wMjqKAFVd+4lgoFDyHbyGBKgbT0psjlH4OHHyn0NQs+4kk5NAAW96Td2PSmFqaWzQArHBphNJuGMHpTWOO9ACE0wtQTTSdv+9/KgBS236/yqImgmmE0AITTCaUmoyaAAmmE0E0wmgBSaKjJ5ooAu60f+J9qP8A19Sf+hGqYNWdbP8AxUGpf9fUv/oZqmDQBMrc1MPn56Edarpz9B1NP39McAUATbgenFODVGDv5H3u49aUHNAEwanhqgBqQGgCUGpAagBqQc9OtAE6ENx37U/O3gde9QBscD8TT1bd169jQBKGpwNQ5wacGoAnDU4NUINPBoAlDVIrduxqANmn7sfWgCbJUgg8jvTvMLck5qAOOh5p2cUAShqcGqHdTs8UATBqduqDdTg3vQBMGxTs4GfyqENjnv6UBznmgCbdS7qiz78UZHrQBLupd1Q7vel3UAS7qN+Dmot1KGHU0AS54z2pN1Rb+c0bh1FAEm6jdURYUZoAfuo3VHupu6gCUtSZ3fWow2aQv2FADy3YU0mmls/WmbqAHk8U0tTd1NLGgBxamlqaWpuc0ASZ3cfrTN5jY7SRTWYYwKbvyME/jQAMxJJJyTTCaQmmlqAAmmk0hNNJoACabu7HpSE0hbbwOv8AKgBWOz61EWpd3GD0qNuDQAFqYWxQTUZNAClqYTQTTCaAF344PIPakYBBu656UhwoyevYVHvOTnkHrQAhY5ooKnPy8j1ooAta4f8AioNS/wCvqX/0M1UTn2A6mrOuH/iodS/6+pf/AEM1T35AA4AoAm39hwtKDUQNOBoAmU45qYHfyPvdx61XBpytzQBMGp4NRFg3PQ96cDmgCZTk8VJuAGAee5qENgYHXuaAaAJw1OBqENTw1AE4fI569jTgfeoA1OBoAnBp4b0qAE1IG28Dr/KgCbdt470bqhDU4GgCYNTg/Y9KgBp2786AJycUoaog/Y9KN1AE+6nBsDJ6+lQg7eT17Cjdk0ATbsn3pd1Q5pQaAJg+KXd+VQ7qUNj6UAS7qXdUOaM+tAEwbuaC+aiLZo3UASbqXeRyKi3UmaAJtwPI/L0pu6owxByKCR2oAkLUmcnrUYJNBfsOlADy/YdKbupm40hagB++guDz3qImk3UAP3UhaoyaTqeKAH5yaazgcCmlscD/APXTCxoAcWppam5ppagB+/sfwNRscHBppNIXyMH8KAFLUwtSE0hO3/e/lQApbb/vfyqMtSE0wmgBxamhhjB6U0mmE0AOfg1GTSl+MHkVGWoACaPujJ69hTd2DnGfSmFieSeaABmycmmE0hamk0ABbFFNzRQBd1048Ran/wBfcv8A6GapA1b10/8AFR6n/wBfcv8A6Gaog0ASg08GoQaeDQBMDTgaiBp65JwKAJgc/WpQcKQD83eoNwUYB57mgNigCYGnhqjB3jI+9/OgN70ATA08NUANPBoAm3U4HpUIPIA61IG28Dr3NAE27bwPvdz6UuahBpQaAJw1ODVAGpwagCYH3p26oQ1OD0ATBqkVgBlu9Vwccnr2FLuyeetAExPPJo3VGH4welGSDQBMGpd1Q7sUu6gCYNS7qh3UoPc9KAJgeMk8Um6ot+TRuoAmzRmod1G73oAm3Um6ot3vRuoAl3Umcmowc0hfsOlAExYbfl6d6buqMORQWHUflQA/dTS2aZupu6gCTdTS1MLUmSTQA8Ek0hfHA/8A101nGMDp60wtQA8tTS3vTC1NLUAPLU0mmFqaWoAcTTc0hNIWC9Dz/KgB+4Abf4vWoicEg9aaWo37uD17GgBCaaTSMcHmmE0AOJphNITTSaAAmkbgc9ewozt5PXsKjJycmgAJphNBNMJoACaaTQTTCaAAnmim7sUUAXtfP/FR6n/19y/+hmqINXNfP/FSap/19y/+hmqANAEwNOBqINThycDqaAJlJJwM1IW2jAPPc1Du28Dr3NANAEwNPBqEGng0ASg1IDv6fe/nUANOVqAJg1OB54qMHf0+96etODbOB17mgCbdt4HXuaAahDU4GgCYNTt1Qg04NQBMGpwaoQacDQBKGp4O3k9ewqIHHJHPYUbs96AJd3PWnBqh3U4NQBLupwcdD0qEGlDUATZwf60ZqMN2PSncDk9O2O9AEgPGT0/nQWyaiLZOTRuoAk3e9KGqPdRmgCXd70ZqLNGaAJN1KDmogSaC3YdKAJC+eB0pN3vTN2KTdQBIWpN2Oajz70m6gCUnIyPy9KYWpoYg5FGN3K/j7UAO6nFIzjGB0/nTCwAwOn86buoAfmmk00tTS1ADy1NJpu6mlqAHbqQtTM5pS2zj+L+VACltvHU/yqMmkzTN1ADiaaTSFqYTQBJu3DB69jUbEg4NNJo3Bhgn6GgBC1GdoyevpSH5Pvfe9PSoy3rQApbnrTC3NITTCaAFJppNITTSaAFJphNITSADq3T+dAB8x6Amims5J9PYUUAaHiD/AJGTVP8Ar7l/9DNZ46UUUAPFTW/+s/4CaKKQDe1OFFFMB608daKKAHDrSjrRRQBLD/rVob7zfWiigBR0p46CiigBe9OHU0UUAO709eooooAkm+/TR0oooAcKUUUUAKKTvRRQA7vUsn+rSiigBlFFFADhSUUUAHrQelFFAEi/6lqjoooAQ0CiigApKKKACnR9G+lFFAEVIelFFACdqaKKKAGmm9qKKAHJ/rBTH/1h+tFFADKaaKKAGnpTaKKAGmmj7w+tFFADrj/W/hUDUUUANNNPSiigBnamnrRRQAw9akf/AI94/qaKKAKzdaKKKAP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524000" y="673213"/>
            <a:ext cx="9144000" cy="1060584"/>
          </a:xfrm>
        </p:spPr>
        <p:txBody>
          <a:bodyPr/>
          <a:lstStyle/>
          <a:p>
            <a:r>
              <a:rPr lang="zh-CN" altLang="en-US" dirty="0" smtClean="0"/>
              <a:t>那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怎么写？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067468" y="2765454"/>
            <a:ext cx="389081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72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炒鸡简单</a:t>
            </a:r>
            <a:endParaRPr lang="zh-CN" altLang="en-US" sz="72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99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箭头连接符 23"/>
          <p:cNvCxnSpPr/>
          <p:nvPr/>
        </p:nvCxnSpPr>
        <p:spPr>
          <a:xfrm>
            <a:off x="5735782" y="4191990"/>
            <a:ext cx="23750" cy="8471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/>
          <p:cNvSpPr/>
          <p:nvPr/>
        </p:nvSpPr>
        <p:spPr>
          <a:xfrm>
            <a:off x="-232212" y="5039172"/>
            <a:ext cx="464423" cy="464423"/>
          </a:xfrm>
          <a:prstGeom prst="ellipse">
            <a:avLst/>
          </a:prstGeom>
          <a:solidFill>
            <a:srgbClr val="02A4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32211" y="0"/>
            <a:ext cx="2679216" cy="914400"/>
            <a:chOff x="232211" y="0"/>
            <a:chExt cx="2679216" cy="914400"/>
          </a:xfrm>
        </p:grpSpPr>
        <p:sp>
          <p:nvSpPr>
            <p:cNvPr id="7" name="矩形 14"/>
            <p:cNvSpPr/>
            <p:nvPr/>
          </p:nvSpPr>
          <p:spPr>
            <a:xfrm>
              <a:off x="232212" y="105056"/>
              <a:ext cx="2541318" cy="809344"/>
            </a:xfrm>
            <a:custGeom>
              <a:avLst/>
              <a:gdLst>
                <a:gd name="connsiteX0" fmla="*/ 0 w 2541319"/>
                <a:gd name="connsiteY0" fmla="*/ 0 h 673213"/>
                <a:gd name="connsiteX1" fmla="*/ 2541319 w 2541319"/>
                <a:gd name="connsiteY1" fmla="*/ 0 h 673213"/>
                <a:gd name="connsiteX2" fmla="*/ 2541319 w 2541319"/>
                <a:gd name="connsiteY2" fmla="*/ 673213 h 673213"/>
                <a:gd name="connsiteX3" fmla="*/ 0 w 2541319"/>
                <a:gd name="connsiteY3" fmla="*/ 673213 h 673213"/>
                <a:gd name="connsiteX4" fmla="*/ 0 w 2541319"/>
                <a:gd name="connsiteY4" fmla="*/ 0 h 673213"/>
                <a:gd name="connsiteX0" fmla="*/ 0 w 2541319"/>
                <a:gd name="connsiteY0" fmla="*/ 0 h 827592"/>
                <a:gd name="connsiteX1" fmla="*/ 2541319 w 2541319"/>
                <a:gd name="connsiteY1" fmla="*/ 0 h 827592"/>
                <a:gd name="connsiteX2" fmla="*/ 2529443 w 2541319"/>
                <a:gd name="connsiteY2" fmla="*/ 827592 h 827592"/>
                <a:gd name="connsiteX3" fmla="*/ 0 w 2541319"/>
                <a:gd name="connsiteY3" fmla="*/ 673213 h 827592"/>
                <a:gd name="connsiteX4" fmla="*/ 0 w 2541319"/>
                <a:gd name="connsiteY4" fmla="*/ 0 h 827592"/>
                <a:gd name="connsiteX0" fmla="*/ 0 w 2553194"/>
                <a:gd name="connsiteY0" fmla="*/ 0 h 827592"/>
                <a:gd name="connsiteX1" fmla="*/ 2541319 w 2553194"/>
                <a:gd name="connsiteY1" fmla="*/ 0 h 827592"/>
                <a:gd name="connsiteX2" fmla="*/ 2553194 w 2553194"/>
                <a:gd name="connsiteY2" fmla="*/ 827592 h 827592"/>
                <a:gd name="connsiteX3" fmla="*/ 0 w 2553194"/>
                <a:gd name="connsiteY3" fmla="*/ 673213 h 827592"/>
                <a:gd name="connsiteX4" fmla="*/ 0 w 2553194"/>
                <a:gd name="connsiteY4" fmla="*/ 0 h 827592"/>
                <a:gd name="connsiteX0" fmla="*/ 0 w 2553194"/>
                <a:gd name="connsiteY0" fmla="*/ 0 h 791966"/>
                <a:gd name="connsiteX1" fmla="*/ 2541319 w 2553194"/>
                <a:gd name="connsiteY1" fmla="*/ 0 h 791966"/>
                <a:gd name="connsiteX2" fmla="*/ 2553194 w 2553194"/>
                <a:gd name="connsiteY2" fmla="*/ 791966 h 791966"/>
                <a:gd name="connsiteX3" fmla="*/ 0 w 2553194"/>
                <a:gd name="connsiteY3" fmla="*/ 673213 h 791966"/>
                <a:gd name="connsiteX4" fmla="*/ 0 w 2553194"/>
                <a:gd name="connsiteY4" fmla="*/ 0 h 791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3194" h="791966">
                  <a:moveTo>
                    <a:pt x="0" y="0"/>
                  </a:moveTo>
                  <a:lnTo>
                    <a:pt x="2541319" y="0"/>
                  </a:lnTo>
                  <a:lnTo>
                    <a:pt x="2553194" y="791966"/>
                  </a:lnTo>
                  <a:lnTo>
                    <a:pt x="0" y="673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2A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32211" y="0"/>
              <a:ext cx="2541319" cy="67321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60757" y="251403"/>
              <a:ext cx="25506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bg1"/>
                  </a:solidFill>
                  <a:latin typeface="方正喵呜体" panose="02010600010101010101" pitchFamily="2" charset="-122"/>
                  <a:ea typeface="方正喵呜体" panose="02010600010101010101" pitchFamily="2" charset="-122"/>
                </a:rPr>
                <a:t>#HTML#</a:t>
              </a:r>
              <a:endParaRPr lang="zh-CN" altLang="en-US" sz="2000" dirty="0">
                <a:solidFill>
                  <a:schemeClr val="bg1"/>
                </a:solidFill>
                <a:latin typeface="方正喵呜体" panose="02010600010101010101" pitchFamily="2" charset="-122"/>
                <a:ea typeface="方正喵呜体" panose="02010600010101010101" pitchFamily="2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373734" y="215778"/>
              <a:ext cx="2282021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utoShape 6" descr="data:image/jpeg;base64,/9j/4AAQSkZJRgABAQAAAQABAAD/2wBDAAgGBgcGBQgHBwcJCQgKDBQNDAsLDBkSEw8UHRofHh0aHBwgJC4nICIsIxwcKDcpLDAxNDQ0Hyc5PTgyPC4zNDL/2wBDAQkJCQwLDBgNDRgyIRwhMjIyMjIyMjIyMjIyMjIyMjIyMjIyMjIyMjIyMjIyMjIyMjIyMjIyMjIyMjIyMjIyMjL/wAARCAHx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T1sf8VBqX/X1L/wChmqYFX9bH/E/1H/r6l/8AQzVICgBQKcBSgU4CgAApwFKBTwKAACpFXA3Hp/OhV7npTwfXpQA3kmnYp2zH0pwFACAU4CnBacFoAQCnBaUCpFTuelACKnc9KXqadjNOC0ANC0oFPC0oFADQtOxTgtOAoAaF9acqZp4TNOx2HSgCPHYdKULUm3PTrRtoAZil20/bTgtAEe2jbUu2gL2oAj20balxjgUbaAIttG2pdtGygCLaKNtS7aMUARYpNtS7RS7cUARbdvUc00r3qbGeD+dNK4PSgCHbSYqbbSYoAh20hXFTFfamlaAISDRtwMn8qm24GT+VMI9aAISCTk03FTFaaVoAhIphX0FTlaaVoAhIphFTFaTbnk9KAIjH8uSeKjbJ+lTknP8ASmMvGR0/lQBARTCKmI4phFAERFMIqYimleKAICKaVNTbcmmtyMDpQBARTCKmIppFAEJFMIqUimkUAQlTRTyKKANLWh/xPtR/6+pP/QjVMCr2sj/ifah/18yf+hGqgWgAAqQCkAp4FAABUqqAMnp/OhEwMnp/Onck0AJ1OTTwKAKeBQAqccHpTtuPpQq1IOOMZFADQKeFp23HuKeq9z0oAaF7npTsZp2M04CgBoWngUoWnhaAGhacFpwWnAUANC04Ln2p4WnY4wBQAzHYdKXbT8UoWgBu2nbc8jrTtppQtADAtLtqXbnnvQFz0oAj2807bin4wKNtADNtG2pNtG2gCPbRtqXbSbfagCPbRtxUm2l2469aAItuOaQrUu3mk20ARbaTHY1NtpNtAEJSm7anxximlcUAQlaNuOT+FTbMcmmEZNAEJGabtqYrTStAEJWmlamK00rQBCVppHFTFabt9elAEO3jJ6UwjJ9qnYZphFAEBFNPBqYrTSKAIigxkdKiIqxjHSmMueQP/rUAQEUzbk+1T7M/SmP6DpQBC/IwOlRkVOVqMrQBCRTCKmIphFAERFRkVMRTSuenWgCEjNFS4VeCCT7UUAX9ZH/E91D/AK+ZP/QjVQCrusD/AInmof8AXzJ/6EaqgUAAFSog6t0/nQqgDJ/L1p2SetACsDnn8KUCnKOx6fyp23FAABTwOaAKeBntQAAU8Cl2FeCMfWp449jgyJwRxu6Z96AI4wO/T0p5HPt2pSgVsAg/SlAOMdqAEC04DFOApwFACBaeFpwWnBaAGgU9VzTlXNO29h0oATbkcdKAtPAxTtv5UAMC07bTwtKFoAbilC0/bS7aAGheeBTtvHHXvTgOMU4LQBEFpcVJtzS4oAj20be1SbaXbQBFijFS4pduPrQBGF9etN289DUuKNoPWgCLbSYqXbijFAEO2k21NtpNvPSgCHbRjjnrU20AEEDPbNMK/jQBCV5560hWpiDTStAEG32pCtTFeKaVoAhIppWpitJs9elAEGzuelNZec9u1TMM00jAx2oArkU0ipiKYRQBCRTCKnIphFAEBHFIBznt3qUj2phBxjtQBG4yPl+76VCy1Y6VGRQBARTSKmK1GRQBCVphFTkUwrk8UAQFc9KCoAIB+bvUjDaMDr3NRmgCLFFS5U8kHPtRQBe1cf8AE8v/APr5k/8AQjVZV4yenp61c1ZR/bV+zdPtMmPf5jVXqeaAF6mnAUAU8CgBQKkXjg9KQCngUAG3mpY/lYHGaaBViFSCxHDjkCgByj94CR93+EjnHrQ7Ek8gk8Ej+L0pWcMOAQSck5pAKAACnheKAKkC0ANAp4HpSgU8CgBAKeFpQKeBQAmOOKcFpQKeBQA0LTgKcBTgtACKhY4UEmphav3IFSn9zGET7x70CFR/rJCGPagCJoXQZYceopu2rOGixubdGaY8e1yB06igCILTgtP20oWgCPbTttSbaNtAEe2l21JtpduOtAEW3H1o21JtpdooAi20m2pttJt9qAIsZ60m2pttJtoAh29sUoGMn8M+lSAYGR+NIVHp2oAhI9OB6UhXmpttN20AQlaaVqbbSEUAQle9MK1OVppFAEO2mEZqYimkUAQFaaVqcimFaAICKEgeU/KvHrUyR75FX1NTyljIIIvlwOcUAVjYyY+8ufSqssLxHDrj3q8YIw20znf9aPm3eRPghvutQBmEVGRVmRCrFT1BxURFAEBFMIqcioyKAISKjK1ORmmFc8UAQEZ4pG+Xgde5qZht4HXuaiIoAhIphFSkUwigCEiinmigDQ1cE63fE/8APxJ/6EarAVb1Yf8AE6vv+viT/wBCNVwKAFAp4WkUVIBQAoFPC0gFWI4soWyd2cAAd/egB0UZRssnP8O7gE05nJPBP1PX6UjtksMYJPzc5FAFAAFx1p4WlUdj/wDqp+3BoAAKeBQBUgWgBAKeq0qrTwOw6UAIBzTwtKBTgKAEAp4FKFp4WgBAtOA6H3pQKeBQBLKMSo/akMe6Us33DznNORxt2OMjsaXy4f75PtQA1R/o7A8jPFK68qPRRTid2ABhR29aMEkk8k0AR7acFp4XvS7aAGbaXbUgWlxjtQBHtAo2+1SBaXb7UARbaNtS7aNtAEW2jFS7aTaKAIitGMZ4wakx0xz7e1JtBHT6UARbaNtSlaQigCErSFam2+1N20AQkU0rUxFIV79qAICtN21MVppFAEJWmFanK0wigCArTSvFTFaYVoASDidc+4p2Nl25bjcODUZGOR1qbzI5UAmGCO4oAqtBtjdpMg/wnPWnupKW2fvZp5S2TneX9BULzM0m/ABxhfagCC4+adyPWoCtTEUwigCArUZFWCKjK+lAEBU5ppGOB17mp2AA4/E1ERQBCR7VGRUxFMK0AQEUwipitRkUARYopxHNFAGhqo/4nN9/18Sf+hGqwFW9UH/E4vv+viT/ANCNV1FACgVIBikA5qVVyPm/CgCSKPcoBGdzYGByp9aeWO8sCQx+9g8E1Gu5ScEj6GnqKAFAp4FIBUoFAABUijjBpFFSAUAAXBqQLQo7Hp/Kn47dqAEA/KngUAVIq0AAWnAU4LTgKAEAp4FKBT1HagBoXnpT9tO24/GnBaAG7acBTgtOC0ANC07bTwtLtoAaFNLtp4U0u3AoAZil208LS4oAj20u31qTbRtoAZijAp+2l20ARbabj0+tT7aTbQBEF9qTbU22k20ARYFNK1NikK0AQ7aaRUxWk2+tAEJX1ppXNTEZppWgCAjmmkVMVppWgCBh7U0ip8UwrQBAV5ppFT7c0xhQBXIppFTFaYVoAgIpjCpyKjIoAgIphFTstMx2xQBAQaYeOKnZdo4/OomWgCBhTCKmIphFAEBqMipyKjYUAQlTjNR7ecZxU/IPFNdRgkde49KAFaJGdtySAg4OxeD70VH5kg4Dtj60UAXNUH/E4vf+vh//AEI1XAq1qY/4m97/ANd3/wDQjUKr3PSgBVHc9KkHNNHJqQCgB6jdwfzpwHOKQCpFGeD+dACqKeBSAEVIooAAKlVaFWngZ+lAAB6dKkUdqQCpAtAAFp4FKB2p4FAABTwtKBTlWgAVafjFKBgU4LQAAU4LShaeB2oAaBTgtOC04CgBoHFOApwWnhaAGbeaULzTwtKBQA3bS7aeF9qXbQBHtpdtPC4pcUAR4oxUm2jb7UAMx7UhWpMUYoAi20hWpStJtoAi20m3ipdtJigCLbTSKmK0wigCIrTStSkUhFAEJWmFamK00rQBAVppXNTlajYdu1AERHHFRkdqnIqMigCBlxTSKmIpjLQBARTCKmNMIPpQBCVpjDA4qZuBgVERQBEePpUbD8qlYUwjFAEDCoyKnIqMigCAimFamIppG36/yoAgPyj3qM5ByKlIqNhQBGVDHIOPailI5ooAv6io/te9J6ee/wD6Ear9as6nzq15/wBd3/8AQjUCigByipAOKaoqQCgByipAKRRUgFADlAPX86kVOaaq1KORigAHp2qQCkAqQLQAqingUgFSAUAKBTwKAKeq0AKBmngYoA7U8LQABaeFpQKcBQAAU4ClAp4WgBNtOC07FOAoAQClAp2KcFNADQOKXbTgvFOxQA0LShafigCgBuKTFSUUAN20badRQA0ikxT6KAI9tJtqWkxQBERSFealIpCKAIStNK1MVpuKAIStJipStNIoAhIphWpyKYRQBCR+VMZamxTCKAISKYRUxFMIoAgIphFTkVGRQBAy01hgYFTkY4/WomGKAICKjIqdhUZFAELComFTkVGwoAgIphWpmHNMIx9f5UAQkbfr/KoiOamYVGRQBCwqIip2FRkUAQkUU4g5ooAvaiP+Jtef9d3/APQjUCirGoj/AImt5/13f/0I1CooAcoqVRTAKlUUAOUVIq5pFXNSAenSgBw9O1PUc0gFSKKAHKM8GngYNIBUq89aABRUgFIBT1FADlWpAMdKQDHSngUAKBUgFIBTwKAACngUAVIBQAAU4LSgU8DFACAU4ClAp4WgBu2nAU7FLQAgFLRRQAUUUUAFFFFABRRRQAUUUUAFFFFABRiiigBCKaVp9FAEJFIRUpFNIoAhIppFSkUzFAEJFNIqYioyKAISKYVqcioyKAICKYeKnZajIoAgIphHY1MwqNhQBCy4qNhxU55GDUbLQBAwqMipiKYwx9aAIWGPrULCp2FRMKAIiKiIqZhio2FAEJFRn6VMwqNqAIfwop5Q+w+tFAFzUf8AkKXn/Xd//QjUKip9Q/5Cl5/12f8A9CNRAUAOAqVRmmoMmpB6DpQA8dMAcU9RTQKlUUAOUVIopqipFFADlFSAUgFSKKAHKM8VIBgYFNXpUgoAVRUiikUU8CgBwFPApAKeBQBwepfEc2OpXFpHpqyLC5Tc0pBOPwquPilJ/wBAqP8A7/H/AAritaO7XL4/9N2/nVT7n+9/KvpoYDD8qvH8WfPSxtfmdpfkeiH4oyIBnSUye3nH/Cl/4Wo//QJT/v8An/CvO1bs2SD+lKV2nH5H1q1l2G/l/FkPHYj+b8j0UfFR/wDoEr/3+P8AhTh8VW/6BK/9/v8A61ec0uKf9nYb+X8WL6/iP5vwR6OPiqe+kj/v9/8AWpf+FqH/AKBI/wC/3/1q84pQM0/7Nwv8v4v/ADD6/iP5vwR6OPip66T/AORv/rVIfigqqGOlHB6fvv8A61eeXFr5DYV9+PvEDGDnFRgkEk856+9JZdhWrqP4sbx+ITs5fgj0YfFJP+gU3/f7/wCtR/wtJP8AoFN/3+/+tXnJAzweKKf9mYX+X8X/AJk/2hiP5vwR6QPijF30p/8Av8P8KX/haMP/AEC3/wC/w/wrzal60f2Xhf5fxf8AmH9o4j+b8Eek/wDC0If+gVJ/3+H+FH/C0IP+gVJ/3+H+FecUqrnk8LR/ZmF/l/Fh/aOJ/m/BHpA+J0BBJ0uUD/rsP8KB8TrckD+zJf8Av6P8K83JJPsOgpU++PrR/ZeF/l/Fj/tHEfzfgj3HQ9aj1uza4jiaIq5RkYg4OM9fxrUrkfAX/IMu/wDrv/7KK66vm8TTVOrKEdke9hpudKMpbsKKKKwNwooooAKQilooAjIphFTEVVu7yG0C+aeWOFA5JqKlSNOLnN2SBK44imEVW/tOE/8ALOX/AL5pv9pQ/wDPOX/viuT+08H/AM/F95XJLsTlaYemKhbUof8AnnL/AN8Uz+0IWIGyUfVKazLCP/l4vvDkl2JSKjIqbggEdDTGFdpJCRUZFTEVGRQBCwqMj1qYjnFRsOTg8etAETDb9ahIqc+/SomFAELCo2HFTMKjIoAhYVEwqZhUbCgCFhTCMcnr2FTEYGSKibk5NAELZzRTiOaKALmoD/iaXf8A12f/ANCNRIM1PfrnVLv/AK7P/wChGol54HAoAeMdBUi9KYoqRRQA9RUiimqKmjQu4Ud6AFWpQpHUGpCyQDai5YdazW8QSJkmzZlHuKyq16dL43YmU4x3NIVIBWQNft5oGligfcv3kzzUK+Kbf/n3k/MVg8fhlvIh1qa6nQqKkArnh4ptx/ywk/MVZtvEtlLKiSBoQx2hm6Zpxx+Gk+VTBVqbdrm4BUgFNUA9KkArrNRyin9AaRRTm+430NAHgWpnGq3bfxGZvw5qnU96d2oXJ9ZW/nUIr7SC0R8lJ6igU9TxtPT+VNpwFWQKV2n+tHagE4x2pyIXdUXqxwKrYRbMcRthsUM5HGDzmpFWKGBQFViw3EuOH45UHsRQqQ7QEKxlCS5zzkdMe1VZJGkOSMA8kDpn1rJLm0NG7ajpJncbN7mMH5Qx/nUWKXFLitkrbGTdxMUuKXFLTsIQClopyrnk8LTAFUdT0oJLfTsKUncfYdBRRYBMU5Pvj60lOQfOPrQB6r4C/wCQXdf9d/8A2UV1hYCuT8Cf8gu5HT9//wCyiupz6CvjMZ/vE/U+qwf8CPoP3D1pc1Hk9xSg/lXMdI+iiigAooooAjnmS3heWRgqIMsT2FefnVpNV1uSY5EariNfQZ/nWx44upIrOCBWIWViWHqB/wDrrk9Fb/TH/wBz+or5fPMTKTdBbLc6KUbLmOzVsgUpOPrUa/dH0p1fKo1DNCf6xfrSUqffX61SA0IObdM+mKUikth/o6+2f5mnt9K/SMK70IPyX5HHLdkDCoiOanYVGw5yDXQIibrgdvzz61E2T1qYio2FAELCo2qZhUTCgCFh6VGwqZhUbCgCBhTCMDNTMMDJqJuaAIX5PNRMKmYVGwoAhopxHPSigC5qH/ISuvTzn/8AQjUS1Lfj/iZ3f/XZ/wD0I1GKAHrUq0xakUUASKM1atB+8Priqy1NC3luG7d6AHs2y3uZMfMqE1w8dxdhPtXmbk3YIJrubxG+yyywEElDwa477PPKALjy4YVOSF714uaXc4pdjkxN7olACalEy8LMp3CstxiRwOgJq615GZnlU/cXZGP61QFeLWaeiOSTHCodQbFiv+/U1VdTbFrGP9qsofEZnQ+F/Fv2fZZai5MXRJT/AA+x9q9DQhlDKQQRkEd68IU1694OLv4YtDISTgjn0ycV9FluJnN+ylrY78NUb91m8BTmUmNgOpBxQBTwK9c6z551mN9M1e5tryKRJVcn2IJ4I9qo/bYB2evbvGng6HxPpxMYCX8QJhk9f9k+xrwO6tp7G6ltrmJopomKujDkGvco5hOcfM8Kvg1Tl5F/7dB/t07+0Lf/AG6xyaWKOSeQRxqWY9BW312ojn9hE2FvoGcKN2ScVdkuLGGPG98qcNIP4W9CPT3rGjEcURjkEHmIxEokOGx22mqFzcNM+4kkAYBI5I7Z9TU/Xaj6lKhBHUvOly/mpjawHPrSVR0dg1ku7PDEfStErtNetRlzQTOKorSaEApaKWtiAxShSSAOc0Cp7Zf3m89FBP1OKG7IChNe2tvIVlc5U4O0d/So/wC17Vu7Y7DFc3dytJcOx/vHj0pgc1w/WJXPRjhIWR0/9qWvq35Uv9p2v95vyrmg9PD0fWJD+qQOj/tO1/vN+VKNUtgQctx7Vzu40oel9ZkL6pA9++HkwufDstyqkLJO2M+wArren51wvhPxR4f0rw5p9g+oIkqxjzAY2ADnk849TXcRyJNGskTB0YZDLyCK+YxEnKrKT6s+ihhqmHpxjOLXqrDh+lHc0Y9aADn+dYgPFLRRQAUUUUAcV4/4SyPu4/lXMaKf9OP+4f5iun+IP+osT/tP/IVy2in/AImA/wBw18fnC/fz+X5HXT+BHboPkH0pcUkf3F+lPr5woZSr98fWlIpB94VQGlbD9x/wJv5mnMKzD4g0uzlltbi7CTRks67GOAeRyBipLDWtN1ZiLG7jmZRkgAggeuCK/R8Dd4Wm/wC6vyMJ0aivLldu9i0etMIqYrimHpXUYkDCo2FTMKjYcUAQsKiYVMwqJqAImHNRkYGTUxGOtRNQBC3NRN1qY9aiYUAQtUbVM3WojQBEaKUjmigC3f8A/ITuv+uz/wDoRqMCpb7/AJCV1/12f+ZqNaAHrUyiol61Moz0oAeoqRRTAAOBUq9KAK+ou0em3DKxUhDyK4dpZJCPMkZvqc12usnbpFwfVa4gda+dziT9sl5HBin7yHCnYpopw614zOUUVS1U4hiHuavgZHHX0rP1Y7Fhz97nA9KumveEUE+Tk/e7D0r1/wAHLjwtY+pUn9TXjgNe0+E12+F9PH/TIGvbyv8Aiv0OzC/EzaAqQCmipBXuncOArn9b8FaH4gulub60JnA2+ZG5Qke+OtdDRTTa1QpRUlZo871j4aeGrPSrm4iguA8aEqfPY4P0rz8aLa2qhkTMi53Zc4dDxx7V7d4lbZ4evWwD+7PB7815BM4k2gKFVRhR1968nMcXVp1Eoya07nnYqMYSXKjHudPt58DymVQSeHJJJ7k96qHR7XH3X/76raYVCwrgWOxH87+85L3KlvbJbQKkYIGSeTmrKkY2t09fSkYYVPxor9PymTlgaUpO7sebV+NikEcUopVIxhun8qdsxy3T+deiZiKoxk/dqaAlnbsNhwPSoSdx9vSprYfM/wDuGk9hdTjPIWSRyxP3j0pwtIv9r86kHDN9acDXy9WrP2jSZ+r5dl+FeFpuUE20n95GLSL/AGvzpwtY/wDa/OpBTlIB5GRUe1n3O7+zcH/z6X3DBaRerfnT1tIgQfm/OphH3B+X1peM8Zx70e1n3NI5Zgv+fS+4lWRh3r2b4eamL3QBAx/eQNt6/wAJ6f1rxYdK7f4ban9l1z7M7YSddv49q56iuh5rR9thZW3Wv3f8A9jAApaQHIpa5z4kKKKKACkJwMmlrnfG+q/2R4VvLhW2ysvlxn3bj+WaaVy6dN1JqC3ZxfivxTBrOsHT7TDQ2YJMoP3nPBx7CqmiH/iZL/umuN0Fv9IlJ6suf1rrtFP/ABNI/of5V8nnUUsRO3ZfkerjKEaE/Zw2SO/j/wBWv0p1Ni/1a/SnGvlzkCkA+b0pev1pPYjIrSFr67AcB4vka28RzMAGSREyu7BBAq74CnMmuyEgDMDAAdAARWb45XHiVif4oUP86teAGxr4HrE4/Sv0bLmnhIW7I+jnFPLW+vKemsKjYVKwqM10nx5EwzUTelTMKibnrQBE1REcc1MwxUTUARNzUTVM1RNQBC1RsKlaom4oAiaomFTHn/Go2XjJ6UAQ0Up60UAW77/kJXX/AF2f+ZqIVNff8hK6/wCuz/zNRJzQBItTKccCo144qRetAEqinrTF61KB3oAz9eONHm98fzrixXY+Ijt0hh6sK44da+ZzZ/7R8kefivjHCnDrTRUg+Q8/e/lXlHMOHyc/xfyrM1f5jFg84OR61o1k6ucTRY6ha0pfEIog17h4aTb4b08f9MF/lXh/DKW6HuK920Fdug2K+kCfyr3MqX7yXodmE3ZpCpBTAKkAr2zuFooooAxvFP8AyLl4M4yoH6ivImUjIPWvW/Fn/IuXX0H8xXlJwRtP4Gvnc1f79en6s83GfGvQqsKhYVZdSCQagYVwRZyEMnRPxpBSyj/V/Q/zpUXqT93+dfrmUaYCl/hR5lX42Kq9zwP50u7PDdO3tTSdx9uwpa9GxncCCDU9v95/9w1CDxg9P5VNbjDPn+4aUtmByTD9431pQOaG/wBY31pRXylX+JL1P2LLv90p/wCFfkOAqRE3ewHU01F3H0A6n0qQtngDCioO9Dww+6B8np/WlKbcHOVPQ0xakVscEZXuKDWICrmmXTWWowzocFGBqoV24PUHoaAcEEVLNLJqzPpGxuUu7KG4Q5WRAw/GrFcd8PNSF7oPkM2Xt229ex5FdjXK1ZnwGJoujWlTfRhRRRSMAryX4waoS9lpaN0zM4/QV6yxwpr508Zan/a/i69uQ+6NXKJ7BeKuG9z1smo8+I5/5SropxfSKOgjx+tddorf8TSH8f5VxujHGouP+mf9RXXaQ2NUg+p/lXyeb61pPyOvNF++foeiwn90v0p9Rwf6pal6fWvlUeWJ0+tHX60UhqkwPPvHi41+I/3oB/M0/wABnHiOL3Rx+lP8fLu1e1YfeMH581B4HbHia199w/8AHTX6HlLvgqfofSx1yx/4WersKjapTUbCu4+NImqJhxUx96ibrQBE3PWomFTNUTdKAImqJu9St1qNutAELVE1TNUTDvQBGR3NRE54PTt7VK9RNQBGRzzRRuI6UUAWr7/kJXX/AF2f+Zpg4HFPvf8AkI3X/XZ/5mo1oAkWplqIVKtAEi1KvB4qJamWgDI8TkDTFHrIK5EV1Xik4soR6yf0rmANq57/AMq+XzR3xL+R52J/iCj5QD/F29qB1pvWnCvMZzjqx9YP+koP9itiq91ZRXm0uSrKMAiqhJRd2SzAB4r37SV2aTZj0hT+VeLjRo/+e7f9813lv4zlt7eOIWaEIoXJc84/CvVwGMo0XJze504apGF+Y7sVJXD/APCcSgc2UefTzD/hR/wnc3/PlH/38P8AhXp/2rhf5vwZ1fWqXc7iiuG/4Tyb/nxT/v4f8KT/AIT2b/nxT/v4f8KP7Uwv834MPrVLubni9seHZ/cqP1rytq6TWvFFzq9sLdokiizuIBJJrnWFeJj8RCvW5obWOHEVFOd4kbcjB/A1WcVZeoggIJbj09654sxRWkUfIT0x+fNMyWPt2HpT7gnegPGF6elRiv2DKl/sNL/CvyPLq/GxwpaTtS16Jkwqxan/AFgPTYfwqCprf/lp/uGpn8LGtzk5B++b60qjJAzj3odS0z46A5NItfJ1X+8l6s/Ysv8A91p/4V+RKWH3V4UfrUkS75FXPU1EBU9txMpqLnoRRTsr9Lwy7RtMblSM+lXRWRcabJ4d8UyWbsTFcxrNGx7hhkf4VrA8ZqIS5lqThavtYXJFbHB5B6iggA8HIpuaUcnA61R1I7j4b6n9l1r7KzYS4XZ+I5H9a9iFfOmm3Taffwzxn5kYNkexzivoOyuVu7OK4Q5WRAw/GueotT5bPaPLVjVXX80WKKKKg8IxvFOprpHhu+uyQGSIhf8AePAr5tjJYvIxyWPNet/GPVfJ02z01G+aZzI4/wBkdP1ryZF2oB7VW0T6vJKPJQ539p/kXNHONTPvGf6V12lH/iZwf71cfpJ/4mg90NdhpjBNRg/vFxz6V8vmy/ev0MM1X735Ho8HEK+tSVDbH9ytTV8kzyApDS03NNAcN8QRjUbEj/nif5iqng1wfElkTw2/H14NXviEMXGnt6xsP1FZXhFtviSwP/TUV+g5M74Gn8/zZ9NQXNlr9JfqextUZqVulRNXonxhE1RtUpqJqAIjUbVI1RsKAImqJu9StUZHFAER96iY5qVqiNAETVEalaomoAjOc0Up60UAWb7/AJCV1/12f+ZqNakvv+Qjdf8AXZ/5mo1oAlWpRUS1KvWgCVakXpUYqVeOtAGF4pbbBb+u4n9K5gMQ2a6HxW3NsPqa50da+UzJ3xMvl+R5uI/iMeQMZHT+VGaQEg8U4jjI6dx6VwMwHClpop1SSFPA2gE9ewpANoyevYUDJOTQ9AF560hpaQ0AJTadSUEjDTDUhFNA4yen86pARFepPSq8hJ/oKsSHJ9qgetUxorzYZkB67eDUfIODTp/vr/u0A7gAeD2NfseWaYKl/hX5Hl1PjYgpaTBHBFLXeZMWp7cZ8z02HJqADPsO5qeE/LKBwAhqZ/Cxrc5KdsysF4UGhaSX/XP9aB0r5Kr/ABJerP2PL/8Adaf+FfkSip7c/vh+P8qrjpU9v/rl/GoPRgdL8VNHK+GvDviCFPmgjWCUj0Iyv9a5eCQSwq46MM17fqOiL4g+Gb6djLy2amP/AHwMr+orwHQ5Ga2MDA+ZExUisKbtKx4+U1rylB92ai5JwKeTt4HXuaTITgHnuaQVse6tR8b7CO464r2r4faiLvw8sBbLW7FB/u9RXiddz8NNT+y659ldsJcIV5/vDkfpms6i0PPzah7XCytutf6+R7DQelIDkVn65fppei3d65wsMTP+lYnxcYuTSR4T8Q9T/tbxtcIrZjt8Qrj26/rXP8k49aiike6uprmTJeRiSfUk5NTk+XkD73c+lVLY+9oU1SpqC6Il00iPVEA5Yq2T6V1enNjULf8A3xXH6ecapH9D/KuusDi9gP8Atj+dfNZsv3nyPIzRfvPkemWv+pFTZqvbH9yKmr488VC5oopM00BxvxDX5dNb2cfyrE8LkJr9izf89lwPxroPiAALTTnIzhmAH4VzHh98a5ZsT/y2T+dffZG/9ih8/wA2fTYL3sBbyf6ntzdajYZqRupqNq9Q+MIjUTVKaiagCNqibpUrdKjPv0oAiPT2qJjUrc1EaAImqI9alNRN1oAiao2qRqjagCM9aKD1ooAs3v8AyErr/rs/8zUa0++/5CV1/wBdn/maYtAEoqVetRCpk460ASDipRUQHGakWgDmvFR/0i3H+yawB1rb8UH/AE+Iekf9axB1r5HHO+Jn6nl1vjY4U5Tg5popygk4AyfQVxmQ/HGR0/lTgpAzgk9hTVbac965zVtRnN3IqSuqKcYU4xV06bm9Atc6XY5PIP5UoVv7p/KuMivbqWRUjuJGZiAFyck12kHgPxTLGrtJBHkZ2tccj8hXRHA1J/DqUqcpbINjf3T+VGxv7p/Kpx8P/E//AD3tv/Ag/wCFOHw/8Tf897f/AL/n/Cr/ALOrdh+wqdir5b/3TSFG/un8qu/8K/8AEv8Az2t/+/5/woHw/wDEmfmngx7Tn/Cl/Z1fsL2FTsUNuOWBA/nTG5P9K0rnw/q2kW27UWiZGOIwkm4g/lWaa5qlOVKXJIzlFxdmROKgerD1A4oiJFOc/vR/uimilm/1v4CkFfs2XK2EpL+6vyPKqfGx4IYYPUdDQFOTnjHX2pFGfYDqafuDgL0x0/8Ar12EjSc8DgCpofuy/wDXM1D0ODUsX3Jf9w0pfCxLc5KU/v2+tKKbJ/r3+tKtfI1f4kvVn7Hl/wDutP8Awr8iUVPbn98v41XFT2wJnUCoPRifRfh8f8U9Yf8AXBP5V8/eMNNHhz4i6haxptguz58Z7YbnA/HIr6C8Pf8AIv2A/wCmC/yrzX44aKWsNO16Ff3lrJ5MpH91uV/JgR/wKuZOzufJYKr7PFvzbPPx0pQaigkEsSuOjDNS10n2Kd1cWremXj2OoQ3Mf34nDj3IOf8AEfjVOhWKsCOoNSymlJWZ9LWk6XNpFPEcxyIHU+oIyK8++MGrG08NR2CN+8vJQCP9leT/AErX+HepC88MiBmzJaOYuvO3qv6HH4V5j8U9a/tDxn9hjO5LVBEfZjyce/SsOp8fg8I445wf2W/+B+hytsvk26j+M8k+lB71KybVGOV7GoCaJn1q0Q+xONTi/H+VdbYn/SoT/tj+dchaHGpQ/U/yrrLJv38X+8P5189mq/eL0/zPFzP4/ken2v8AqBU9VrQ/uRVjNfGvc8NC0dOtHTn9KTrzVJAcp8QRnTLBv+mrD9K5DRm26pbH/pqv867Hx+M6JaH0n/oa4nTDi+gPo6/zr7jIXfCL1f5n0+W64O3qe9N1NRNUjHjNRtXsHxZGajantUbepoAjb36VExqVuTmom5oAiao2qRqiY0ARtUTVK1RGgCNqiIzUhGaYxHT9aAIy2DwKKQ8GigCxff8AISuv+uz/AMzTFp99/wAhK6/67P8AzNMX5frQBKvHXrUinmohUgoAmU4NSj1qFalU0Acn4mbOqAekYrJRS7hR1NaXiFg2rv7KKzogxlUJjd2r4/Fa4ifqzy6ms2SNC6uFHzE9MVYjU2zsd+WAw2Oq+49abna5YkblOA38PTkVC77+BnaPug9vas3aOqJ0QsjK0mUBwfXvXGagSb6bB/iIrse4rjbzm7lP+0avD7tkdSz4bh8zxLpqkZBuE/nX0WvWvn/wkm7xXpg/6bg/zr6AWvoMu+CXqehhvhZKKeKjFPFeidI6iiigDk/HRxYWw9ZD/KuAPXNd547I+yWg/wBtv5CuDNfK5n/vUvl+R5WK/isiaoXrQgspLn5s7UH8RpzWunp8rzkt9a5oU5NXMlF2Ofm/1v4CkFal3pYbMlrJ5gA+73rKHU5r9jwDX1aml0S/I8qrFxk7jhS0lLXYZBUsX3Jv9w1EKkT/AFc3+4aUvhY1ucnL/r3+tKKbJ/rn+tOUEnAGTXyNX45erP2LAf7tT/wr8iRQScDk1ZgISUBTk85NQZCDavXuakg/1o/GoO+J9G+Hf+ResP8Argn8qh8U6OmveGdQ01x/r4SF9mHKn8wKl8O/8i9Yf9cE/lWmeRXKfDTk41W10Z8qaYXSJoJBho2IrQq/4103/hH/AIg3sQXFteHz0Hb5uuP+BZrPreDuj7bCVVUpKSJYYWmYhSABySafHaSyXPkgcjqewHrS2ays7GMqFA+fd6etS70VGZ/4wNwzjeM8MvuKbNZTabSOt8DaxFolxcpNIDbSxMxfphowWwQfbdXmRun1XWrvUHB3TSNJyc4LHOK055DcLIsjE712kjr9frVGztBaxld24k5JrK3vXMYYZRrOr1dr/ImbOMZ4qE9TUz1A3WlI6QtuNQh/3v6V1Vof3sf+8K5S3OL6E/7ddTbH50+orwM0+Neh42ZfEvQ9Rsz+5FWc+oqpZH9wPpVnNfGvc8EXNJmkzRSGc547GfDsR9Jx/I1wVk2LmM+jD+dd/wCNxnwyT6TrXG6bpbvtmnfyk4Iz1r7TIH/svzf6H0eWTjHDPm7s9vBzGp9VH8qY3SliKmCM7/4Bz+FI6kDOcj1r3D5B7kbVExqRjUZoERsaiapDUTUARt1qNutSNUTUARt9ajPNSHmomPYUAMc9hULVI3WomoAbu9h+NFJiigCzfEDUrr185/5molp99/yE7r/rs/8A6EajFAEy1KtQrUqmgCValWoVqVaAOO1rMmtTKoyeAB+FVo4ym9HABYZDg5HFXdROzVrtxIOuCV6p/wDWrOaQuccAZyQOmfWvkK9lUlJ92eXO3M2OaZ5F2tjGc8DqaaKMYwexoFczbe5mLXH3HM7n/aNde3Ck+1chLzI31row/US3NrwWm7xdp3tIT+hr3gV4d4FXPi+x46Fj+hr29a+gy7+G/U9HDfCSg1IDUQqRTXoHQSUUCigDjPHZ/d2g92/pXEBdzBR3IFdr48P/AB5j/e/pXFhtrhvQg18pmP8AvUvl+SPKxP8AFZoXxZfJs4jt3cH6VVmays28pojIw+8TVq/zuhvIxuC8n6VTaS1+0NcmQMCD+7K85oe/9bCe5Wm227C9tCfLyBIlVdTjVLoOn3ZFDCrBVk06YMuDM2EX61W1Nx58cQOfKQKfrX6tgv4cPT9EeXV2ZUpaSjNehc5haev+qm/3DUdSLkwzYHOw0S2HHdHJsC07AckmpchBtU5Pc1HIQsjqvUnk/wBKFr5Gp8b9T9hwP+70/wDCvyJAKng/1oqBanh/1gqD0In0Z4c/5F3T/wDrgn8q1Ky/Dn/Iu6f/ANcE/lWpXKfCVf4kvVnlPxq0czaXZ6xGvz2snluR/dbp+oH515vaK91Gpjx93JJOAK+iPEulx614evdPfGJoioJ7Hsfzr5704vY2kts7qdkhGQOGPQqw6itIPWx9Bk+IfI6fVFkb4bc/8s5Ymz/vZqtNM8xBfAwMAAYApHkMhGSQo4AznAprqV4/I1oe9GNtXuNpppaQ1LKuRtULdambpUJrKRLZHEcXsH++K6m3PzL9apeGdIOoXV/cOv7uyspJ/wDgRGF/qfwq5bn5h9a8LNPiXoeJj5qVSy6HqFgf9GX6CrWapaec2if7oq3mvjJbs8UdmkzSUhNAFDX7dbrRXVhlVkVyPoa4SRmvtV+zbisMQy2O9ejyRrcQS27NhZFK59D2NcVJ4b1ex1h5ha+bBKuGZHFfVZHiaVOhKM5Ja9fkepgK8YRcZOz6HqVq0Zs4MDI8tcH8KeflYDqrVn2t7BBZQxN5m9Y1XAjPGBU7XsI8tPnz1+4ele4sZh3tNfejwZRd2PYbSR6GomqF9StyxP7zr/zzNRNqMH/TX/v2aX13Df8APxfehcsuxOxqNqgbUIP+mn/fs1Gb+H0k/wC/Zp/XcN/z8X3oOV9iZqiPNNS6ilbaCwJ/vKRSseMDpW0KkKivBpryE1bcYx9OlRNUjdaiPerERsajantUbUARk80UhPNFAFm/P/Eyu/8Ars//AKEajU1Jf/8AITu/+uz/APoRqJaAJlNSr1qBamHFAEq9M1OoGCp27gcZJ6VDHjvjk/Nk9qeGJ5J/GgDidUmaTUbgZBAkPO0An61VFPuzuvJz6uf50yvjKj5pNnkSd2x6tj3B6inEY5HIpg6U4HHuD1FZEiOcRsfY1yL8sfrXWzjEDkdNprlSoyWPT+ddOHW40dJ4AjJ8WWzdgrn9K9nU1498Pfn8VRnH3Ynx+lewA19Dl/8AC+Z6OH+AlX2qQVEpp4ruNyYU6owafmgDiPHZ/fWg/wBlj+tcYeldj46Obu2HpGT+tccelfJ5h/vM/wCuiPKxH8Rk0F9JbDZgOn909qR7+1B3LZjf6kCqzVXeso1JJWM1JkN1fTzXfmltpU/KB0WqxJJJJyT1Jok/1jUlfsmGSVKPojyZttu4oNOpoBJwOtOAJOB1rciwoGeBT87becDrsOTTSQo2jr3NIeLeb/cNKWqGt0co3+tf609aY3+tb604V8lU+N+p+wYL/d6fovyJVqaL/WCoBU8GDIMnHWpO+J9GeG/+Rc0//rgn8q0ywrM8OceHNP8A+uCfyrQwd1cp8LV/iS9WHOa+ffiBp7aR47n4CwXIEiAKAOev6/zr6GAwK8w+Muj+fo1rqka/PaybXIH8Lf8A16admdeW1fZ115nmGaUNxhvu/wAqiicSRK3qKfW59ne6FZSp5/OmmnBhja33f5U1xtNSwuRtUeAg3MMnsKmICjcw57CoAkk8qxoC0kjBVHqScCspENnqHgfSjB8Odb1F1/eXschBP9xVIH65NchAeRXsz6ammeAZrBBgQ2DJ9TsOa8WtjkCvEzRax9D5WNb2s5z7s9P0xs2cf+6KuZqhpZzYxf7gq7mvjJL3mc4tJmkJxSE0WEKTUiXLKu1xvHvUBOKbmtITlB3iBZN0q/ciAPqartM5Ykscng0wmmk1bqSluFhS59TTC59TSE0wkmkkA4ufU03cT3P1ppOaYzcYHSqSAkDkyw8nG8VpMayA37yP2cVqsa+oyJ/uprz/AEMKu4w1GaexqJjXumQxqiapTzUTY70ARnIJHQ96Kn6k8RMOxZucUUALfkf2nd/9dn/9CNRKaTUXxqt4P+m7/wDoRqASilcC6pqVWAHNU1lC/WnCcetHMgLoOO9PDcHmqa3CjjPFD3ChDz2qXNWFc4+VszSH1Y/zpAagNxHuPzDr60v2iP8Avivj2nc8losA04GqwuIv74p6zxYyXAH161PKxWJZjttpSfu7TketcvNycj7vb2rcvbuM2smHH3cDmuaN2inG4HPUDmumhF2Y4o7T4djHiNm9IG/mK9XEleQ+B7hLS/mupG2RmPYpbjJzXfrr9qf+Wq/nXu4OShSsz0KLShqdGJKeJK50a9bD/loKeNet+z11+1ibcyOiEnvTxIPWucGuwHndS/2/B/epe1j3DmXcy/HDbr23x0EX9TXJE1r+J9UiuL6Jw4wI8dfc1hNcRYyrjHfnpXzGM97ESaPLr61GOY1A9I1zF/fH51C9xF/fH51hGLMkis33zQKTcCc+tKOTgV+z0dKcfRHlNaijJPHWpM7hgfe7n1phYLwp+ppMj1rTcLC0r8W83+7S5D/7386jnYLbS8/wmhvRglqcw3+tb604VdGga1Komisg0bjcp8wDINH/AAj+uj/mHn/v4K+PqTXO/U/WMJiaUaEE5dF+RWFSp94VMNA13/oHn/vsVKuha4owLE5PBO8cVPOjrWLor7R9B+HOPDmng/8APun8q1OK80sPE2p2ljBbCwIESBB8/oKtDxbqR4Nlj/gVY6Hy08O3Ju56DmszxBpqaxoV7YuAfOiZR9e1ce3izVR/y4/+PVE3i3WO1hn/AIHRoKOHkmmmePWyvBJNayjEkLlSD7VYJrU1vRNVvdcm1K2sRGJzl49/fuRVL+w9cH/Lgf8AvsVopqx9VRxlPkXM9SvmnqwVf3nfoPT3qYaJrSjc1gSew3io20XXCSTYsSf9sUnNFvF0X9orykg8nOe/rXQeAdN/tTxjZhhmK3Jnf8On61ijRtaI2tYNt9d44roPC0ureG2uJP7O3SzYG7f0UVDlHuc2KxUHRlGD1Z7frDq2h365620n/oJrwG2OVX6V19x4v1eW2libT2w6Mp+b1GK4mGRoTtmjkjI/vKRXkZmublcTwaUPZppnqOkt/oEPP8Aq9urA0vU7VLCEGeMHaP4hV7+1bTGTcxf99ivjp05cz0INIMO/SmFuc9qzjq1oT/x8Rf8AfQpP7WtP+fiPH++KOR7WFc0C1NLVQOqWg5+0R49dwph1a0/5+I/++hR7OXYLmgWppNZx1a0/5+I/++hSHVrT/n4j/wC+hVKEuwXL5bim5PUGqH9qWp/5bx+/zCmNq1p0E8eP94Vag+wrmgzAjj8RUZaqB1W1ByLiP/voU06paEZE8fuNwq+RvoIvluV/3h/OtgtXK/2lbuQqyqWJGADmtv7QSK+hyT3YzT8jOorltjURYVAZyexphlJPFe9dGdiYnNNZgRgdf51C03GBURlouKxKSc0VD5oPUHPtRTuFhdUJ/ti9/wCu7/8AoRquCQMnr2qzqYC6vek9TcPgf8CNVhUcpAoJJ708ZpAKkAFHIKwgBpwXPBGRTgOKeFpezQrGdJoenyOWe0iYnnO3rTf+Ee0z/nyi/wC+a11HY9KkEYHJ6fzqfYQ7C5EY6+HdM6myix/u9aU+HtNY82UXHT5a2duaeEFHsIdhciMQeHNM/wCfKH/vmpY9Dso/uWsS/RAK2Qg9KeIx6UKjBdA5EZS6ZCBxEv5U4adH/cFa4jHpTxEPSn7KIciMb+zk/uClGnjP3K2liB7VJ5Q7Cn7KInAwjYZ4CcUn9nn+5XQCJfSniEelP2MOwuQ5WfQ4bnHm2qPjpuFQDwzag5Wwh/75rshCPSniEelHsafYXsziG8L2xHy6fD9NtQv4Wjx8umQn/gIrvxCBThAp6CqVGl/KL2R47d+HNfiuXW20x5Ys/KVdRx6cmojofiVRtXR5j6nen+Ne0iAUogX0r1Y5lUikjneBg2eJ/wBg+Jv+gNN/32n+NL/YPif/AKA03/faf417aIFz0pwgX0FV/alTsL6hA8RGgeJ/+gNN/wB/E/xqWPwx4kuX2TaY8UbfeZpFPH4GvavIX0FL5I9KTzOq1YpYCmnc4a20rUY41RoVAUAADtVxNNuz1jFdcIRS+SB2rgbj2O1XXU5ddNnA+4M08abLj7orphCPSjyR6VPu9irs5waa/wDdFPGnH+6K6HyR6UeUPSlZD5pGCNO45UUv9nf7Ire8oelJ5YpWRXMzD/s4f3R+VKNOUclB+Vbflik8sUuVBzMxv7OQ9VFH9nR/3BWwYxSFBS5UHOzI/s6P/nmKP7Pixjyx+VapQUhUUuRD52ZX9nQ/881/KkOm256wxn6qK1NlN2DqaXs0HOzK/siy72sP/fsUh0qy/wCfSD/v2K1CvNMK1Dow7BzMzP7Ksv8An0g/79ikOl2X/PpB/wB+xWkVphWl7Cn2Fcz/AOzbPGPskGPTyxTG0yz/AOfSD/v2K0CBTcY+lHsIdguZ502z/wCfSH/v2KadNsz/AMusP/fsVfZaY3tR7CHYLlFtPs+gtYcf7gqM6fZ/8+sP/fAq8aYaPYQ7BconT7T/AJ9of++BTPsNoOltF/3wKutUZo9hDsO5UFpbIcrBGp9kFOIA6CpjUZBPSmqUVsK5H17UxjjgVIxGMD/9dRNVciC4xjTDTmqNqdguNJopDRRYLlnVP+Qxe/8AXd//AEI1XFT6p/yGL3/r4k/9CNV1qiSUVItRKakBoAlFPFRg1IuOp6UASqO/apAexHFRBiaeKAJcYp4qNT2PSpBkd6AsSCniowaeDQFiUVIvNRKc08H0oFYlHp2pwqNTTwaB2JAPeniowaeDQKxIBTgKYDTweaLjsPApw4pgPpTgadwsPAp2KYDTgc0XCw7FOApgNODUXCw7FKKaDS5xRcB+KMU0Gl3UXAdRTQaXNFwFopu6jdRcBcUUm6k3e9FwFJppoJpCeKLgITSGkJpM0XADTTQTSE0rjA9KYTQSaYTQAE009KCfemE0ABphNKTUZNAATTCc0E5prEUAIWHTtUbfpSsaYTQAhNRk0rGoy1ACMajJpxNRk5NACE5NRsewpzN2FRk0AMJpjGnE1ETQAhNRsaUmmE0ANJopCaKALOqn/ic33/XxJ/6Earg1Nqp/4nV9/wBfEn/oRqsDQBODTwahBqVDxk9P50ATIeMnpTw2ah3ZNPDUCJwaeDUAapAaAJwakVux6VXU1IG96ALAOKetQo35U/d+VAEwb8qeDUINODUAThqeGqAN71IGoAmDU8GoA1SBj2oAmBpwaogeOKUNQBNmnA1CGpwagCcNTgfeoA1ODUAT7qUGoA3vT91AyXNLmoQ1Lu96BEufelzUWaN1AEu6jJqPJo3UDJM0ZqLcaNxoAlLU3NM3flSbqBEm6mlqYWpNxoGPLZpM1GWpNwxzQA/PemFiT1ppf3pC1ACls00mmk+9NLUALkUwtSFqaWoAUtTCc9KTNNZuw6UADN2HSmE0hb3phagAJphNBb3qMt70ALuxUbeooJpmTQAE5NRs3YUrnjjpURNAATUZagmmE0ABNRk0E0wmgBGNRlqG9qaTt7/N/KgAO0HDE59qKiJ5ooAt6sf+J1f/APXxJ/6Eaqg1Y1Y/8Tu//wCviT/0I1WXpk9KAJl6ZPSn78/Sot2TTg1AEwNSA1CGFPDUATqwxUgIqKKKSX7ik+9Wfsc4HQH8aAGg1IGqEhkbawIPoaeDQBOGqRW4quGp4egCcNTwagDU9WoAsA04GoA1PDc8UAWAacGA6GoN2BgU4NQBYViKduquGp4bFAE4anBqgzShqAJw3NO3cGoA3Snhjj0x+hoAmyO3T69aUNUAanBqAJ93tS7qg3U7dQBLupd1Q7qXdQBLuo3VFu9aN1AEu73oz71Fuo3UASbvekLVHvoAZugoAfuFJuppRxzimE0ASFqaWzTC1N3GgCQtxTS1RljSFjQA7dTS1MLU0sRQA4tTc5pu4mml/TpQA5m7Uwt69KYWppagBxJz1qNj70b+3UUxmoACajJoLUrNvxjJ749R7UAIo5UtnaeM0yUbWPYHoM9KdJL9OmBjoR9KrkigALYqMmgmmE0AIT70wmgmmE0ABNRk0E01jt+v8qABjt+v8qiJoJphNAC5FFR5ooAuat/yG9QJ6C5k/H5jVTdmp9ZOdcv/AGuZP/QjVQGgCcGng1CDTwaAJwas2kXnzhT90cmqYNaGmMBM47leKALTzSPL5FvhQvBI7U9YZQfkucv6ZqvbkhrmMcSHOPeohEYoBMSyybsAEUAXs/aUaORdsycj3qqDVsn/AE6Fh1KHdVEv85x0yaAJQakBquDUgNAE4ang1ADTwaAJwaeGqANTg1AE4anBqhDU4NQBOGpwNQBqcGoAsBqcGGcZquD+Xc1KzAfLjgdvX3oAlLjoe360BveodxJ5NLuoAnDUuag3U7dQBPmjPvUO40oagCbPvS7sVDuxRu9aAJt1G+oN1Ln3oAm3Um6os+9JuoAtRAMSzYwtG95idp2qKjiO6CQDrTAxa3wuSQeQKAJ/nAyj7vamOwdPMHBHDCoxmOSPBOW6igsAZx2x+tACZ96TcKi3Um+gCQt700tUZaml6AJCfemFqYWppagCQtx1phYUwtTS1ADiaaT70wtTS1ACk00mmk0Lyw3ZwfwzQAL8zdcEDih5QwJwQ/H4UkkoznHI6ccr7VAWoAVjUZNBNRk0AKTTCaC1MJoACajY0E00nb/vfyoAC236/wAqiLGgkUwkUABY0wk0E1GTQAuaKjJ5ooAuayf+J7qH/XzJ/wChGqgNWNaONe1H/r5k/wDQjVQGgCYGng1CDTwaAJwalhmaGVXXqKrg08GgDXLW12Q4k8qT8qXbBEwea4MxHRc5rJBqRTQBfN2zNI+MMw2j/ZFRA1AGp4NAE4anBqhBp6mgCcHnA60/NQBscD8TTg1AE4anA1CGpwagCcGng1XDU8MaAJwacp3HGcd6hQ5bpnAzg1JuAVcE/wB5TQBMH2jGWwCcEdDSZFQ7yx5OaUNQBYD4pdw6g1AD704NigCbdnvShqhz6Gl3UATb6duxUIbHWjfQBNv9aN1RbqN1AEu6l3VDvo3UATbj60m6ot3vRuoAnjmMbZ6g9akIjc7kk2H0qnupC1AFvfHFyG3vURlJTb6nJPrUO6k3UASFqbuqMtSbjQBIWpMk1FuzSF+w6UAPLelNLe9MLU0tQA8mmE00tTCxxQA8mmFqaWpVI2sW+7wMjqKAFVd+4lgoFDyHbyGBKgbT0psjlH4OHHyn0NQs+4kk5NAAW96Td2PSmFqaWzQArHBphNJuGMHpTWOO9ACE0wtQTTSdv+9/KgBS236/yqImgmmE0AITTCaUmoyaAAmmE0E0wmgBSaKjJ5ooAu60f+J9qP8A19Sf+hGqYNWdbP8AxUGpf9fUv/oZqmDQBMrc1MPn56Edarpz9B1NP39McAUATbgenFODVGDv5H3u49aUHNAEwanhqgBqQGgCUGpAagBqQc9OtAE6ENx37U/O3gde9QBscD8TT1bd169jQBKGpwNQ5wacGoAnDU4NUINPBoAlDVIrduxqANmn7sfWgCbJUgg8jvTvMLck5qAOOh5p2cUAShqcGqHdTs8UATBqduqDdTg3vQBMGxTs4GfyqENjnv6UBznmgCbdS7qiz78UZHrQBLupd1Q7vel3UAS7qN+Dmot1KGHU0AS54z2pN1Rb+c0bh1FAEm6jdURYUZoAfuo3VHupu6gCUtSZ3fWow2aQv2FADy3YU0mmls/WmbqAHk8U0tTd1NLGgBxamlqaWpuc0ASZ3cfrTN5jY7SRTWYYwKbvyME/jQAMxJJJyTTCaQmmlqAAmmk0hNNJoACabu7HpSE0hbbwOv8AKgBWOz61EWpd3GD0qNuDQAFqYWxQTUZNAClqYTQTTCaAF344PIPakYBBu656UhwoyevYVHvOTnkHrQAhY5ooKnPy8j1ooAta4f8AioNS/wCvqX/0M1UTn2A6mrOuH/iodS/6+pf/AEM1T35AA4AoAm39hwtKDUQNOBoAmU45qYHfyPvdx61XBpytzQBMGp4NRFg3PQ96cDmgCZTk8VJuAGAee5qENgYHXuaAaAJw1OBqENTw1AE4fI569jTgfeoA1OBoAnBp4b0qAE1IG28Dr/KgCbdt470bqhDU4GgCYNTg/Y9KgBp2786AJycUoaog/Y9KN1AE+6nBsDJ6+lQg7eT17Cjdk0ATbsn3pd1Q5pQaAJg+KXd+VQ7qUNj6UAS7qXdUOaM+tAEwbuaC+aiLZo3UASbqXeRyKi3UmaAJtwPI/L0pu6owxByKCR2oAkLUmcnrUYJNBfsOlADy/YdKbupm40hagB++guDz3qImk3UAP3UhaoyaTqeKAH5yaazgcCmlscD/APXTCxoAcWppam5ppagB+/sfwNRscHBppNIXyMH8KAFLUwtSE0hO3/e/lQApbb/vfyqMtSE0wmgBxamhhjB6U0mmE0AOfg1GTSl+MHkVGWoACaPujJ69hTd2DnGfSmFieSeaABmycmmE0hamk0ABbFFNzRQBd1048Ran/wBfcv8A6GapA1b10/8AFR6n/wBfcv8A6Gaog0ASg08GoQaeDQBMDTgaiBp65JwKAJgc/WpQcKQD83eoNwUYB57mgNigCYGnhqjB3jI+9/OgN70ATA08NUANPBoAm3U4HpUIPIA61IG28Dr3NAE27bwPvdz6UuahBpQaAJw1ODVAGpwagCYH3p26oQ1OD0ATBqkVgBlu9Vwccnr2FLuyeetAExPPJo3VGH4welGSDQBMGpd1Q7sUu6gCYNS7qh3UoPc9KAJgeMk8Um6ot+TRuoAmzRmod1G73oAm3Um6ot3vRuoAl3Umcmowc0hfsOlAExYbfl6d6buqMORQWHUflQA/dTS2aZupu6gCTdTS1MLUmSTQA8Ek0hfHA/8A101nGMDp60wtQA8tTS3vTC1NLUAPLU0mmFqaWoAcTTc0hNIWC9Dz/KgB+4Abf4vWoicEg9aaWo37uD17GgBCaaTSMcHmmE0AOJphNITTSaAAmkbgc9ewozt5PXsKjJycmgAJphNBNMJoACaaTQTTCaAAnmim7sUUAXtfP/FR6n/19y/+hmqINXNfP/FSap/19y/+hmqANAEwNOBqINThycDqaAJlJJwM1IW2jAPPc1Du28Dr3NANAEwNPBqEGng0ASg1IDv6fe/nUANOVqAJg1OB54qMHf0+96etODbOB17mgCbdt4HXuaAahDU4GgCYNTt1Qg04NQBMGpwaoQacDQBKGp4O3k9ewqIHHJHPYUbs96AJd3PWnBqh3U4NQBLupwcdD0qEGlDUATZwf60ZqMN2PSncDk9O2O9AEgPGT0/nQWyaiLZOTRuoAk3e9KGqPdRmgCXd70ZqLNGaAJN1KDmogSaC3YdKAJC+eB0pN3vTN2KTdQBIWpN2Oajz70m6gCUnIyPy9KYWpoYg5FGN3K/j7UAO6nFIzjGB0/nTCwAwOn86buoAfmmk00tTS1ADy1NJpu6mlqAHbqQtTM5pS2zj+L+VACltvHU/yqMmkzTN1ADiaaTSFqYTQBJu3DB69jUbEg4NNJo3Bhgn6GgBC1GdoyevpSH5Pvfe9PSoy3rQApbnrTC3NITTCaAFJppNITTSaAFJphNITSADq3T+dAB8x6Amims5J9PYUUAaHiD/AJGTVP8Ar7l/9DNZ46UUUAPFTW/+s/4CaKKQDe1OFFFMB608daKKAHDrSjrRRQBLD/rVob7zfWiigBR0p46CiigBe9OHU0UUAO709eooooAkm+/TR0oooAcKUUUUAKKTvRRQA7vUsn+rSiigBlFFFADhSUUUAHrQelFFAEi/6lqjoooAQ0CiigApKKKACnR9G+lFFAEVIelFFACdqaKKKAGmm9qKKAHJ/rBTH/1h+tFFADKaaKKAGnpTaKKAGmmj7w+tFFADrj/W/hUDUUUANNNPSiigBnamnrRRQAw9akf/AI94/qaKKAKzdaKKKAP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AutoShape 8" descr="data:image/jpeg;base64,/9j/4AAQSkZJRgABAQAAAQABAAD/2wBDAAgGBgcGBQgHBwcJCQgKDBQNDAsLDBkSEw8UHRofHh0aHBwgJC4nICIsIxwcKDcpLDAxNDQ0Hyc5PTgyPC4zNDL/2wBDAQkJCQwLDBgNDRgyIRwhMjIyMjIyMjIyMjIyMjIyMjIyMjIyMjIyMjIyMjIyMjIyMjIyMjIyMjIyMjIyMjIyMjL/wAARCAHxAfQ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T1sf8VBqX/X1L/wChmqYFX9bH/E/1H/r6l/8AQzVICgBQKcBSgU4CgAApwFKBTwKAACpFXA3Hp/OhV7npTwfXpQA3kmnYp2zH0pwFACAU4CnBacFoAQCnBaUCpFTuelACKnc9KXqadjNOC0ANC0oFPC0oFADQtOxTgtOAoAaF9acqZp4TNOx2HSgCPHYdKULUm3PTrRtoAZil20/bTgtAEe2jbUu2gL2oAj20balxjgUbaAIttG2pdtGygCLaKNtS7aMUARYpNtS7RS7cUARbdvUc00r3qbGeD+dNK4PSgCHbSYqbbSYoAh20hXFTFfamlaAISDRtwMn8qm24GT+VMI9aAISCTk03FTFaaVoAhIphX0FTlaaVoAhIphFTFaTbnk9KAIjH8uSeKjbJ+lTknP8ASmMvGR0/lQBARTCKmI4phFAERFMIqYimleKAICKaVNTbcmmtyMDpQBARTCKmIppFAEJFMIqUimkUAQlTRTyKKANLWh/xPtR/6+pP/QjVMCr2sj/ifah/18yf+hGqgWgAAqQCkAp4FAABUqqAMnp/OhEwMnp/Onck0AJ1OTTwKAKeBQAqccHpTtuPpQq1IOOMZFADQKeFp23HuKeq9z0oAaF7npTsZp2M04CgBoWngUoWnhaAGhacFpwWnAUANC04Ln2p4WnY4wBQAzHYdKXbT8UoWgBu2nbc8jrTtppQtADAtLtqXbnnvQFz0oAj2807bin4wKNtADNtG2pNtG2gCPbRtqXbSbfagCPbRtxUm2l2469aAItuOaQrUu3mk20ARbaTHY1NtpNtAEJSm7anxximlcUAQlaNuOT+FTbMcmmEZNAEJGabtqYrTStAEJWmlamK00rQBCVppHFTFabt9elAEO3jJ6UwjJ9qnYZphFAEBFNPBqYrTSKAIigxkdKiIqxjHSmMueQP/rUAQEUzbk+1T7M/SmP6DpQBC/IwOlRkVOVqMrQBCRTCKmIphFAERFRkVMRTSuenWgCEjNFS4VeCCT7UUAX9ZH/E91D/AK+ZP/QjVQCrusD/AInmof8AXzJ/6EaqgUAAFSog6t0/nQqgDJ/L1p2SetACsDnn8KUCnKOx6fyp23FAABTwOaAKeBntQAAU8Cl2FeCMfWp449jgyJwRxu6Z96AI4wO/T0p5HPt2pSgVsAg/SlAOMdqAEC04DFOApwFACBaeFpwWnBaAGgU9VzTlXNO29h0oATbkcdKAtPAxTtv5UAMC07bTwtKFoAbilC0/bS7aAGheeBTtvHHXvTgOMU4LQBEFpcVJtzS4oAj20be1SbaXbQBFijFS4pduPrQBGF9etN289DUuKNoPWgCLbSYqXbijFAEO2k21NtpNvPSgCHbRjjnrU20AEEDPbNMK/jQBCV5560hWpiDTStAEG32pCtTFeKaVoAhIppWpitJs9elAEGzuelNZec9u1TMM00jAx2oArkU0ipiKYRQBCRTCKnIphFAEBHFIBznt3qUj2phBxjtQBG4yPl+76VCy1Y6VGRQBARTSKmK1GRQBCVphFTkUwrk8UAQFc9KCoAIB+bvUjDaMDr3NRmgCLFFS5U8kHPtRQBe1cf8AE8v/APr5k/8AQjVZV4yenp61c1ZR/bV+zdPtMmPf5jVXqeaAF6mnAUAU8CgBQKkXjg9KQCngUAG3mpY/lYHGaaBViFSCxHDjkCgByj94CR93+EjnHrQ7Ek8gk8Ej+L0pWcMOAQSck5pAKAACnheKAKkC0ANAp4HpSgU8CgBAKeFpQKeBQAmOOKcFpQKeBQA0LTgKcBTgtACKhY4UEmphav3IFSn9zGET7x70CFR/rJCGPagCJoXQZYceopu2rOGixubdGaY8e1yB06igCILTgtP20oWgCPbTttSbaNtAEe2l21JtpduOtAEW3H1o21JtpdooAi20m2pttJt9qAIsZ60m2pttJtoAh29sUoGMn8M+lSAYGR+NIVHp2oAhI9OB6UhXmpttN20AQlaaVqbbSEUAQle9MK1OVppFAEO2mEZqYimkUAQFaaVqcimFaAICKEgeU/KvHrUyR75FX1NTyljIIIvlwOcUAVjYyY+8ufSqssLxHDrj3q8YIw20znf9aPm3eRPghvutQBmEVGRVmRCrFT1BxURFAEBFMIqcioyKAISKjK1ORmmFc8UAQEZ4pG+Xgde5qZht4HXuaiIoAhIphFSkUwigCEiinmigDQ1cE63fE/8APxJ/6EarAVb1Yf8AE6vv+viT/wBCNVwKAFAp4WkUVIBQAoFPC0gFWI4soWyd2cAAd/egB0UZRssnP8O7gE05nJPBP1PX6UjtksMYJPzc5FAFAAFx1p4WlUdj/wDqp+3BoAAKeBQBUgWgBAKeq0qrTwOw6UAIBzTwtKBTgKAEAp4FKFp4WgBAtOA6H3pQKeBQBLKMSo/akMe6Us33DznNORxt2OMjsaXy4f75PtQA1R/o7A8jPFK68qPRRTid2ABhR29aMEkk8k0AR7acFp4XvS7aAGbaXbUgWlxjtQBHtAo2+1SBaXb7UARbaNtS7aNtAEW2jFS7aTaKAIitGMZ4wakx0xz7e1JtBHT6UARbaNtSlaQigCErSFam2+1N20AQkU0rUxFIV79qAICtN21MVppFAEJWmFanK0wigCArTSvFTFaYVoASDidc+4p2Nl25bjcODUZGOR1qbzI5UAmGCO4oAqtBtjdpMg/wnPWnupKW2fvZp5S2TneX9BULzM0m/ABxhfagCC4+adyPWoCtTEUwigCArUZFWCKjK+lAEBU5ppGOB17mp2AA4/E1ERQBCR7VGRUxFMK0AQEUwipitRkUARYopxHNFAGhqo/4nN9/18Sf+hGqwFW9UH/E4vv+viT/ANCNV1FACgVIBikA5qVVyPm/CgCSKPcoBGdzYGByp9aeWO8sCQx+9g8E1Gu5ScEj6GnqKAFAp4FIBUoFAABUijjBpFFSAUAAXBqQLQo7Hp/Kn47dqAEA/KngUAVIq0AAWnAU4LTgKAEAp4FKBT1HagBoXnpT9tO24/GnBaAG7acBTgtOC0ANC07bTwtLtoAaFNLtp4U0u3AoAZil208LS4oAj20u31qTbRtoAZijAp+2l20ARbabj0+tT7aTbQBEF9qTbU22k20ARYFNK1NikK0AQ7aaRUxWk2+tAEJX1ppXNTEZppWgCAjmmkVMVppWgCBh7U0ip8UwrQBAV5ppFT7c0xhQBXIppFTFaYVoAgIpjCpyKjIoAgIphFTstMx2xQBAQaYeOKnZdo4/OomWgCBhTCKmIphFAEBqMipyKjYUAQlTjNR7ecZxU/IPFNdRgkde49KAFaJGdtySAg4OxeD70VH5kg4Dtj60UAXNUH/E4vf+vh//AEI1XAq1qY/4m97/ANd3/wDQjUKr3PSgBVHc9KkHNNHJqQCgB6jdwfzpwHOKQCpFGeD+dACqKeBSAEVIooAAKlVaFWngZ+lAAB6dKkUdqQCpAtAAFp4FKB2p4FAABTwtKBTlWgAVafjFKBgU4LQAAU4LShaeB2oAaBTgtOC04CgBoHFOApwWnhaAGbeaULzTwtKBQA3bS7aeF9qXbQBHtpdtPC4pcUAR4oxUm2jb7UAMx7UhWpMUYoAi20hWpStJtoAi20m3ipdtJigCLbTSKmK0wigCIrTStSkUhFAEJWmFamK00rQBAVppXNTlajYdu1AERHHFRkdqnIqMigCBlxTSKmIpjLQBARTCKmNMIPpQBCVpjDA4qZuBgVERQBEePpUbD8qlYUwjFAEDCoyKnIqMigCAimFamIppG36/yoAgPyj3qM5ByKlIqNhQBGVDHIOPailI5ooAv6io/te9J6ee/wD6Ear9as6nzq15/wBd3/8AQjUCigByipAOKaoqQCgByipAKRRUgFADlAPX86kVOaaq1KORigAHp2qQCkAqQLQAqingUgFSAUAKBTwKAKeq0AKBmngYoA7U8LQABaeFpQKcBQAAU4ClAp4WgBNtOC07FOAoAQClAp2KcFNADQOKXbTgvFOxQA0LShafigCgBuKTFSUUAN20badRQA0ikxT6KAI9tJtqWkxQBERSFealIpCKAIStNK1MVpuKAIStJipStNIoAhIphWpyKYRQBCR+VMZamxTCKAISKYRUxFMIoAgIphFTkVGRQBAy01hgYFTkY4/WomGKAICKjIqdhUZFAELComFTkVGwoAgIphWpmHNMIx9f5UAQkbfr/KoiOamYVGRQBCwqIip2FRkUAQkUU4g5ooAvaiP+Jtef9d3/APQjUCirGoj/AImt5/13f/0I1CooAcoqVRTAKlUUAOUVIq5pFXNSAenSgBw9O1PUc0gFSKKAHKM8GngYNIBUq89aABRUgFIBT1FADlWpAMdKQDHSngUAKBUgFIBTwKAACngUAVIBQAAU4LSgU8DFACAU4ClAp4WgBu2nAU7FLQAgFLRRQAUUUUAFFFFABRRRQAUUUUAFFFFABRiiigBCKaVp9FAEJFIRUpFNIoAhIppFSkUzFAEJFNIqYioyKAISKYVqcioyKAICKYeKnZajIoAgIphHY1MwqNhQBCy4qNhxU55GDUbLQBAwqMipiKYwx9aAIWGPrULCp2FRMKAIiKiIqZhio2FAEJFRn6VMwqNqAIfwop5Q+w+tFAFzUf8AkKXn/Xd//QjUKip9Q/5Cl5/12f8A9CNRAUAOAqVRmmoMmpB6DpQA8dMAcU9RTQKlUUAOUVIopqipFFADlFSAUgFSKKAHKM8VIBgYFNXpUgoAVRUiikUU8CgBwFPApAKeBQBwepfEc2OpXFpHpqyLC5Tc0pBOPwquPilJ/wBAqP8A7/H/AAritaO7XL4/9N2/nVT7n+9/KvpoYDD8qvH8WfPSxtfmdpfkeiH4oyIBnSUye3nH/Cl/4Wo//QJT/v8An/CvO1bs2SD+lKV2nH5H1q1l2G/l/FkPHYj+b8j0UfFR/wDoEr/3+P8AhTh8VW/6BK/9/v8A61ec0uKf9nYb+X8WL6/iP5vwR6OPiqe+kj/v9/8AWpf+FqH/AKBI/wC/3/1q84pQM0/7Nwv8v4v/ADD6/iP5vwR6OPip66T/AORv/rVIfigqqGOlHB6fvv8A61eeXFr5DYV9+PvEDGDnFRgkEk856+9JZdhWrqP4sbx+ITs5fgj0YfFJP+gU3/f7/wCtR/wtJP8AoFN/3+/+tXnJAzweKKf9mYX+X8X/AJk/2hiP5vwR6QPijF30p/8Av8P8KX/haMP/AEC3/wC/w/wrzal60f2Xhf5fxf8AmH9o4j+b8Eek/wDC0If+gVJ/3+H+FH/C0IP+gVJ/3+H+FecUqrnk8LR/ZmF/l/Fh/aOJ/m/BHpA+J0BBJ0uUD/rsP8KB8TrckD+zJf8Av6P8K83JJPsOgpU++PrR/ZeF/l/Fj/tHEfzfgj3HQ9aj1uza4jiaIq5RkYg4OM9fxrUrkfAX/IMu/wDrv/7KK66vm8TTVOrKEdke9hpudKMpbsKKKKwNwooooAKQilooAjIphFTEVVu7yG0C+aeWOFA5JqKlSNOLnN2SBK44imEVW/tOE/8ALOX/AL5pv9pQ/wDPOX/viuT+08H/AM/F95XJLsTlaYemKhbUof8AnnL/AN8Uz+0IWIGyUfVKazLCP/l4vvDkl2JSKjIqbggEdDTGFdpJCRUZFTEVGRQBCwqMj1qYjnFRsOTg8etAETDb9ahIqc+/SomFAELCo2HFTMKjIoAhYVEwqZhUbCgCFhTCMcnr2FTEYGSKibk5NAELZzRTiOaKALmoD/iaXf8A12f/ANCNRIM1PfrnVLv/AK7P/wChGol54HAoAeMdBUi9KYoqRRQA9RUiimqKmjQu4Ud6AFWpQpHUGpCyQDai5YdazW8QSJkmzZlHuKyq16dL43YmU4x3NIVIBWQNft5oGligfcv3kzzUK+Kbf/n3k/MVg8fhlvIh1qa6nQqKkArnh4ptx/ywk/MVZtvEtlLKiSBoQx2hm6Zpxx+Gk+VTBVqbdrm4BUgFNUA9KkArrNRyin9AaRRTm+430NAHgWpnGq3bfxGZvw5qnU96d2oXJ9ZW/nUIr7SC0R8lJ6igU9TxtPT+VNpwFWQKV2n+tHagE4x2pyIXdUXqxwKrYRbMcRthsUM5HGDzmpFWKGBQFViw3EuOH45UHsRQqQ7QEKxlCS5zzkdMe1VZJGkOSMA8kDpn1rJLm0NG7ajpJncbN7mMH5Qx/nUWKXFLitkrbGTdxMUuKXFLTsIQClopyrnk8LTAFUdT0oJLfTsKUncfYdBRRYBMU5Pvj60lOQfOPrQB6r4C/wCQXdf9d/8A2UV1hYCuT8Cf8gu5HT9//wCyiupz6CvjMZ/vE/U+qwf8CPoP3D1pc1Hk9xSg/lXMdI+iiigAooooAjnmS3heWRgqIMsT2FefnVpNV1uSY5EariNfQZ/nWx44upIrOCBWIWViWHqB/wDrrk9Fb/TH/wBz+or5fPMTKTdBbLc6KUbLmOzVsgUpOPrUa/dH0p1fKo1DNCf6xfrSUqffX61SA0IObdM+mKUikth/o6+2f5mnt9K/SMK70IPyX5HHLdkDCoiOanYVGw5yDXQIibrgdvzz61E2T1qYio2FAELCo2qZhUTCgCFh6VGwqZhUbCgCBhTCMDNTMMDJqJuaAIX5PNRMKmYVGwoAhopxHPSigC5qH/ISuvTzn/8AQjUS1Lfj/iZ3f/XZ/wD0I1GKAHrUq0xakUUASKM1atB+8Priqy1NC3luG7d6AHs2y3uZMfMqE1w8dxdhPtXmbk3YIJrubxG+yyywEElDwa477PPKALjy4YVOSF714uaXc4pdjkxN7olACalEy8LMp3CstxiRwOgJq615GZnlU/cXZGP61QFeLWaeiOSTHCodQbFiv+/U1VdTbFrGP9qsofEZnQ+F/Fv2fZZai5MXRJT/AA+x9q9DQhlDKQQRkEd68IU1694OLv4YtDISTgjn0ycV9FluJnN+ylrY78NUb91m8BTmUmNgOpBxQBTwK9c6z551mN9M1e5tryKRJVcn2IJ4I9qo/bYB2evbvGng6HxPpxMYCX8QJhk9f9k+xrwO6tp7G6ltrmJopomKujDkGvco5hOcfM8Kvg1Tl5F/7dB/t07+0Lf/AG6xyaWKOSeQRxqWY9BW312ojn9hE2FvoGcKN2ScVdkuLGGPG98qcNIP4W9CPT3rGjEcURjkEHmIxEokOGx22mqFzcNM+4kkAYBI5I7Z9TU/Xaj6lKhBHUvOly/mpjawHPrSVR0dg1ku7PDEfStErtNetRlzQTOKorSaEApaKWtiAxShSSAOc0Cp7Zf3m89FBP1OKG7IChNe2tvIVlc5U4O0d/So/wC17Vu7Y7DFc3dytJcOx/vHj0pgc1w/WJXPRjhIWR0/9qWvq35Uv9p2v95vyrmg9PD0fWJD+qQOj/tO1/vN+VKNUtgQctx7Vzu40oel9ZkL6pA9++HkwufDstyqkLJO2M+wArren51wvhPxR4f0rw5p9g+oIkqxjzAY2ADnk849TXcRyJNGskTB0YZDLyCK+YxEnKrKT6s+ihhqmHpxjOLXqrDh+lHc0Y9aADn+dYgPFLRRQAUUUUAcV4/4SyPu4/lXMaKf9OP+4f5iun+IP+osT/tP/IVy2in/AImA/wBw18fnC/fz+X5HXT+BHboPkH0pcUkf3F+lPr5woZSr98fWlIpB94VQGlbD9x/wJv5mnMKzD4g0uzlltbi7CTRks67GOAeRyBipLDWtN1ZiLG7jmZRkgAggeuCK/R8Dd4Wm/wC6vyMJ0aivLldu9i0etMIqYrimHpXUYkDCo2FTMKjYcUAQsKiYVMwqJqAImHNRkYGTUxGOtRNQBC3NRN1qY9aiYUAQtUbVM3WojQBEaKUjmigC3f8A/ITuv+uz/wDoRqMCpb7/AJCV1/12f+ZqNaAHrUyiol61Moz0oAeoqRRTAAOBUq9KAK+ou0em3DKxUhDyK4dpZJCPMkZvqc12usnbpFwfVa4gda+dziT9sl5HBin7yHCnYpopw614zOUUVS1U4hiHuavgZHHX0rP1Y7Fhz97nA9KumveEUE+Tk/e7D0r1/wAHLjwtY+pUn9TXjgNe0+E12+F9PH/TIGvbyv8Aiv0OzC/EzaAqQCmipBXuncOArn9b8FaH4gulub60JnA2+ZG5Qke+OtdDRTTa1QpRUlZo871j4aeGrPSrm4iguA8aEqfPY4P0rz8aLa2qhkTMi53Zc4dDxx7V7d4lbZ4evWwD+7PB7815BM4k2gKFVRhR1968nMcXVp1Eoya07nnYqMYSXKjHudPt58DymVQSeHJJJ7k96qHR7XH3X/76raYVCwrgWOxH87+85L3KlvbJbQKkYIGSeTmrKkY2t09fSkYYVPxor9PymTlgaUpO7sebV+NikEcUopVIxhun8qdsxy3T+deiZiKoxk/dqaAlnbsNhwPSoSdx9vSprYfM/wDuGk9hdTjPIWSRyxP3j0pwtIv9r86kHDN9acDXy9WrP2jSZ+r5dl+FeFpuUE20n95GLSL/AGvzpwtY/wDa/OpBTlIB5GRUe1n3O7+zcH/z6X3DBaRerfnT1tIgQfm/OphH3B+X1peM8Zx70e1n3NI5Zgv+fS+4lWRh3r2b4eamL3QBAx/eQNt6/wAJ6f1rxYdK7f4ban9l1z7M7YSddv49q56iuh5rR9thZW3Wv3f8A9jAApaQHIpa5z4kKKKKACkJwMmlrnfG+q/2R4VvLhW2ysvlxn3bj+WaaVy6dN1JqC3ZxfivxTBrOsHT7TDQ2YJMoP3nPBx7CqmiH/iZL/umuN0Fv9IlJ6suf1rrtFP/ABNI/of5V8nnUUsRO3ZfkerjKEaE/Zw2SO/j/wBWv0p1Ni/1a/SnGvlzkCkA+b0pev1pPYjIrSFr67AcB4vka28RzMAGSREyu7BBAq74CnMmuyEgDMDAAdAARWb45XHiVif4oUP86teAGxr4HrE4/Sv0bLmnhIW7I+jnFPLW+vKemsKjYVKwqM10nx5EwzUTelTMKibnrQBE1REcc1MwxUTUARNzUTVM1RNQBC1RsKlaom4oAiaomFTHn/Go2XjJ6UAQ0Up60UAW77/kJXX/AF2f+ZqIVNff8hK6/wCuz/zNRJzQBItTKccCo144qRetAEqinrTF61KB3oAz9eONHm98fzrixXY+Ijt0hh6sK44da+ZzZ/7R8kefivjHCnDrTRUg+Q8/e/lXlHMOHyc/xfyrM1f5jFg84OR61o1k6ucTRY6ha0pfEIog17h4aTb4b08f9MF/lXh/DKW6HuK920Fdug2K+kCfyr3MqX7yXodmE3ZpCpBTAKkAr2zuFooooAxvFP8AyLl4M4yoH6ivImUjIPWvW/Fn/IuXX0H8xXlJwRtP4Gvnc1f79en6s83GfGvQqsKhYVZdSCQagYVwRZyEMnRPxpBSyj/V/Q/zpUXqT93+dfrmUaYCl/hR5lX42Kq9zwP50u7PDdO3tTSdx9uwpa9GxncCCDU9v95/9w1CDxg9P5VNbjDPn+4aUtmByTD9431pQOaG/wBY31pRXylX+JL1P2LLv90p/wCFfkOAqRE3ewHU01F3H0A6n0qQtngDCioO9Dww+6B8np/WlKbcHOVPQ0xakVscEZXuKDWICrmmXTWWowzocFGBqoV24PUHoaAcEEVLNLJqzPpGxuUu7KG4Q5WRAw/GrFcd8PNSF7oPkM2Xt229ex5FdjXK1ZnwGJoujWlTfRhRRRSMAryX4waoS9lpaN0zM4/QV6yxwpr508Zan/a/i69uQ+6NXKJ7BeKuG9z1smo8+I5/5SropxfSKOgjx+tddorf8TSH8f5VxujHGouP+mf9RXXaQ2NUg+p/lXyeb61pPyOvNF++foeiwn90v0p9Rwf6pal6fWvlUeWJ0+tHX60UhqkwPPvHi41+I/3oB/M0/wABnHiOL3Rx+lP8fLu1e1YfeMH581B4HbHia199w/8AHTX6HlLvgqfofSx1yx/4WersKjapTUbCu4+NImqJhxUx96ibrQBE3PWomFTNUTdKAImqJu9St1qNutAELVE1TNUTDvQBGR3NRE54PTt7VK9RNQBGRzzRRuI6UUAWr7/kJXX/AF2f+Zpg4HFPvf8AkI3X/XZ/5mo1oAkWplqIVKtAEi1KvB4qJamWgDI8TkDTFHrIK5EV1Xik4soR6yf0rmANq57/AMq+XzR3xL+R52J/iCj5QD/F29qB1pvWnCvMZzjqx9YP+koP9itiq91ZRXm0uSrKMAiqhJRd2SzAB4r37SV2aTZj0hT+VeLjRo/+e7f9813lv4zlt7eOIWaEIoXJc84/CvVwGMo0XJze504apGF+Y7sVJXD/APCcSgc2UefTzD/hR/wnc3/PlH/38P8AhXp/2rhf5vwZ1fWqXc7iiuG/4Tyb/nxT/v4f8KT/AIT2b/nxT/v4f8KP7Uwv834MPrVLubni9seHZ/cqP1rytq6TWvFFzq9sLdokiizuIBJJrnWFeJj8RCvW5obWOHEVFOd4kbcjB/A1WcVZeoggIJbj09654sxRWkUfIT0x+fNMyWPt2HpT7gnegPGF6elRiv2DKl/sNL/CvyPLq/GxwpaTtS16Jkwqxan/AFgPTYfwqCprf/lp/uGpn8LGtzk5B++b60qjJAzj3odS0z46A5NItfJ1X+8l6s/Ysv8A91p/4V+RKWH3V4UfrUkS75FXPU1EBU9txMpqLnoRRTsr9Lwy7RtMblSM+lXRWRcabJ4d8UyWbsTFcxrNGx7hhkf4VrA8ZqIS5lqThavtYXJFbHB5B6iggA8HIpuaUcnA61R1I7j4b6n9l1r7KzYS4XZ+I5H9a9iFfOmm3Taffwzxn5kYNkexzivoOyuVu7OK4Q5WRAw/GueotT5bPaPLVjVXX80WKKKKg8IxvFOprpHhu+uyQGSIhf8AePAr5tjJYvIxyWPNet/GPVfJ02z01G+aZzI4/wBkdP1ryZF2oB7VW0T6vJKPJQ539p/kXNHONTPvGf6V12lH/iZwf71cfpJ/4mg90NdhpjBNRg/vFxz6V8vmy/ev0MM1X735Ho8HEK+tSVDbH9ytTV8kzyApDS03NNAcN8QRjUbEj/nif5iqng1wfElkTw2/H14NXviEMXGnt6xsP1FZXhFtviSwP/TUV+g5M74Gn8/zZ9NQXNlr9JfqextUZqVulRNXonxhE1RtUpqJqAIjUbVI1RsKAImqJu9StUZHFAER96iY5qVqiNAETVEalaomoAjOc0Up60UAWb7/AJCV1/12f+ZqNakvv+Qjdf8AXZ/5mo1oAlWpRUS1KvWgCVakXpUYqVeOtAGF4pbbBb+u4n9K5gMQ2a6HxW3NsPqa50da+UzJ3xMvl+R5uI/iMeQMZHT+VGaQEg8U4jjI6dx6VwMwHClpop1SSFPA2gE9ewpANoyevYUDJOTQ9AF560hpaQ0AJTadSUEjDTDUhFNA4yen86pARFepPSq8hJ/oKsSHJ9qgetUxorzYZkB67eDUfIODTp/vr/u0A7gAeD2NfseWaYKl/hX5Hl1PjYgpaTBHBFLXeZMWp7cZ8z02HJqADPsO5qeE/LKBwAhqZ/Cxrc5KdsysF4UGhaSX/XP9aB0r5Kr/ABJerP2PL/8Adaf+FfkSip7c/vh+P8qrjpU9v/rl/GoPRgdL8VNHK+GvDviCFPmgjWCUj0Iyv9a5eCQSwq46MM17fqOiL4g+Gb6djLy2amP/AHwMr+orwHQ5Ga2MDA+ZExUisKbtKx4+U1rylB92ai5JwKeTt4HXuaTITgHnuaQVse6tR8b7CO464r2r4faiLvw8sBbLW7FB/u9RXiddz8NNT+y659ldsJcIV5/vDkfpms6i0PPzah7XCytutf6+R7DQelIDkVn65fppei3d65wsMTP+lYnxcYuTSR4T8Q9T/tbxtcIrZjt8Qrj26/rXP8k49aiike6uprmTJeRiSfUk5NTk+XkD73c+lVLY+9oU1SpqC6Il00iPVEA5Yq2T6V1enNjULf8A3xXH6ecapH9D/KuusDi9gP8Atj+dfNZsv3nyPIzRfvPkemWv+pFTZqvbH9yKmr488VC5oopM00BxvxDX5dNb2cfyrE8LkJr9izf89lwPxroPiAALTTnIzhmAH4VzHh98a5ZsT/y2T+dffZG/9ih8/wA2fTYL3sBbyf6ntzdajYZqRupqNq9Q+MIjUTVKaiagCNqibpUrdKjPv0oAiPT2qJjUrc1EaAImqI9alNRN1oAiao2qRqjagCM9aKD1ooAs3v8AyErr/rs/8zUa0++/5CV1/wBdn/maYtAEoqVetRCpk460ASDipRUQHGakWgDmvFR/0i3H+yawB1rb8UH/AE+Iekf9axB1r5HHO+Jn6nl1vjY4U5Tg5popygk4AyfQVxmQ/HGR0/lTgpAzgk9hTVbac965zVtRnN3IqSuqKcYU4xV06bm9Atc6XY5PIP5UoVv7p/KuMivbqWRUjuJGZiAFyck12kHgPxTLGrtJBHkZ2tccj8hXRHA1J/DqUqcpbINjf3T+VGxv7p/Kpx8P/E//AD3tv/Ag/wCFOHw/8Tf897f/AL/n/Cr/ALOrdh+wqdir5b/3TSFG/un8qu/8K/8AEv8Az2t/+/5/woHw/wDEmfmngx7Tn/Cl/Z1fsL2FTsUNuOWBA/nTG5P9K0rnw/q2kW27UWiZGOIwkm4g/lWaa5qlOVKXJIzlFxdmROKgerD1A4oiJFOc/vR/uimilm/1v4CkFfs2XK2EpL+6vyPKqfGx4IYYPUdDQFOTnjHX2pFGfYDqafuDgL0x0/8Ar12EjSc8DgCpofuy/wDXM1D0ODUsX3Jf9w0pfCxLc5KU/v2+tKKbJ/r3+tKtfI1f4kvVn7Hl/wDutP8Awr8iUVPbn98v41XFT2wJnUCoPRifRfh8f8U9Yf8AXBP5V8/eMNNHhz4i6haxptguz58Z7YbnA/HIr6C8Pf8AIv2A/wCmC/yrzX44aKWsNO16Ff3lrJ5MpH91uV/JgR/wKuZOzufJYKr7PFvzbPPx0pQaigkEsSuOjDNS10n2Kd1cWremXj2OoQ3Mf34nDj3IOf8AEfjVOhWKsCOoNSymlJWZ9LWk6XNpFPEcxyIHU+oIyK8++MGrG08NR2CN+8vJQCP9leT/AErX+HepC88MiBmzJaOYuvO3qv6HH4V5j8U9a/tDxn9hjO5LVBEfZjyce/SsOp8fg8I445wf2W/+B+hytsvk26j+M8k+lB71KybVGOV7GoCaJn1q0Q+xONTi/H+VdbYn/SoT/tj+dchaHGpQ/U/yrrLJv38X+8P5189mq/eL0/zPFzP4/ken2v8AqBU9VrQ/uRVjNfGvc8NC0dOtHTn9KTrzVJAcp8QRnTLBv+mrD9K5DRm26pbH/pqv867Hx+M6JaH0n/oa4nTDi+gPo6/zr7jIXfCL1f5n0+W64O3qe9N1NRNUjHjNRtXsHxZGajantUbepoAjb36VExqVuTmom5oAiao2qRqiY0ARtUTVK1RGgCNqiIzUhGaYxHT9aAIy2DwKKQ8GigCxff8AISuv+uz/AMzTFp99/wAhK6/67P8AzNMX5frQBKvHXrUinmohUgoAmU4NSj1qFalU0Acn4mbOqAekYrJRS7hR1NaXiFg2rv7KKzogxlUJjd2r4/Fa4ifqzy6ms2SNC6uFHzE9MVYjU2zsd+WAw2Oq+49abna5YkblOA38PTkVC77+BnaPug9vas3aOqJ0QsjK0mUBwfXvXGagSb6bB/iIrse4rjbzm7lP+0avD7tkdSz4bh8zxLpqkZBuE/nX0WvWvn/wkm7xXpg/6bg/zr6AWvoMu+CXqehhvhZKKeKjFPFeidI6iiigDk/HRxYWw9ZD/KuAPXNd547I+yWg/wBtv5CuDNfK5n/vUvl+R5WK/isiaoXrQgspLn5s7UH8RpzWunp8rzkt9a5oU5NXMlF2Ofm/1v4CkFal3pYbMlrJ5gA+73rKHU5r9jwDX1aml0S/I8qrFxk7jhS0lLXYZBUsX3Jv9w1EKkT/AFc3+4aUvhY1ucnL/r3+tKKbJ/rn+tOUEnAGTXyNX45erP2LAf7tT/wr8iRQScDk1ZgISUBTk85NQZCDavXuakg/1o/GoO+J9G+Hf+ResP8Argn8qh8U6OmveGdQ01x/r4SF9mHKn8wKl8O/8i9Yf9cE/lWmeRXKfDTk41W10Z8qaYXSJoJBho2IrQq/4103/hH/AIg3sQXFteHz0Hb5uuP+BZrPreDuj7bCVVUpKSJYYWmYhSABySafHaSyXPkgcjqewHrS2ays7GMqFA+fd6etS70VGZ/4wNwzjeM8MvuKbNZTabSOt8DaxFolxcpNIDbSxMxfphowWwQfbdXmRun1XWrvUHB3TSNJyc4LHOK055DcLIsjE712kjr9frVGztBaxld24k5JrK3vXMYYZRrOr1dr/ImbOMZ4qE9TUz1A3WlI6QtuNQh/3v6V1Vof3sf+8K5S3OL6E/7ddTbH50+orwM0+Neh42ZfEvQ9Rsz+5FWc+oqpZH9wPpVnNfGvc8EXNJmkzRSGc547GfDsR9Jx/I1wVk2LmM+jD+dd/wCNxnwyT6TrXG6bpbvtmnfyk4Iz1r7TIH/svzf6H0eWTjHDPm7s9vBzGp9VH8qY3SliKmCM7/4Bz+FI6kDOcj1r3D5B7kbVExqRjUZoERsaiapDUTUARt1qNutSNUTUARt9ajPNSHmomPYUAMc9hULVI3WomoAbu9h+NFJiigCzfEDUrr185/5molp99/yE7r/rs/8A6EajFAEy1KtQrUqmgCValWoVqVaAOO1rMmtTKoyeAB+FVo4ym9HABYZDg5HFXdROzVrtxIOuCV6p/wDWrOaQuccAZyQOmfWvkK9lUlJ92eXO3M2OaZ5F2tjGc8DqaaKMYwexoFczbe5mLXH3HM7n/aNde3Ck+1chLzI31row/US3NrwWm7xdp3tIT+hr3gV4d4FXPi+x46Fj+hr29a+gy7+G/U9HDfCSg1IDUQqRTXoHQSUUCigDjPHZ/d2g92/pXEBdzBR3IFdr48P/AB5j/e/pXFhtrhvQg18pmP8AvUvl+SPKxP8AFZoXxZfJs4jt3cH6VVmays28pojIw+8TVq/zuhvIxuC8n6VTaS1+0NcmQMCD+7K85oe/9bCe5Wm227C9tCfLyBIlVdTjVLoOn3ZFDCrBVk06YMuDM2EX61W1Nx58cQOfKQKfrX6tgv4cPT9EeXV2ZUpaSjNehc5haev+qm/3DUdSLkwzYHOw0S2HHdHJsC07AckmpchBtU5Pc1HIQsjqvUnk/wBKFr5Gp8b9T9hwP+70/wDCvyJAKng/1oqBanh/1gqD0In0Z4c/5F3T/wDrgn8q1Ky/Dn/Iu6f/ANcE/lWpXKfCVf4kvVnlPxq0czaXZ6xGvz2snluR/dbp+oH515vaK91Gpjx93JJOAK+iPEulx614evdPfGJoioJ7Hsfzr5704vY2kts7qdkhGQOGPQqw6itIPWx9Bk+IfI6fVFkb4bc/8s5Ymz/vZqtNM8xBfAwMAAYApHkMhGSQo4AznAprqV4/I1oe9GNtXuNpppaQ1LKuRtULdambpUJrKRLZHEcXsH++K6m3PzL9apeGdIOoXV/cOv7uyspJ/wDgRGF/qfwq5bn5h9a8LNPiXoeJj5qVSy6HqFgf9GX6CrWapaec2if7oq3mvjJbs8UdmkzSUhNAFDX7dbrRXVhlVkVyPoa4SRmvtV+zbisMQy2O9ejyRrcQS27NhZFK59D2NcVJ4b1ex1h5ha+bBKuGZHFfVZHiaVOhKM5Ja9fkepgK8YRcZOz6HqVq0Zs4MDI8tcH8KeflYDqrVn2t7BBZQxN5m9Y1XAjPGBU7XsI8tPnz1+4ele4sZh3tNfejwZRd2PYbSR6GomqF9StyxP7zr/zzNRNqMH/TX/v2aX13Df8APxfehcsuxOxqNqgbUIP+mn/fs1Gb+H0k/wC/Zp/XcN/z8X3oOV9iZqiPNNS6ilbaCwJ/vKRSseMDpW0KkKivBpryE1bcYx9OlRNUjdaiPerERsajantUbUARk80UhPNFAFm/P/Eyu/8Ars//AKEajU1Jf/8AITu/+uz/APoRqJaAJlNSr1qBamHFAEq9M1OoGCp27gcZJ6VDHjvjk/Nk9qeGJ5J/GgDidUmaTUbgZBAkPO0An61VFPuzuvJz6uf50yvjKj5pNnkSd2x6tj3B6inEY5HIpg6U4HHuD1FZEiOcRsfY1yL8sfrXWzjEDkdNprlSoyWPT+ddOHW40dJ4AjJ8WWzdgrn9K9nU1498Pfn8VRnH3Ynx+lewA19Dl/8AC+Z6OH+AlX2qQVEpp4ruNyYU6owafmgDiPHZ/fWg/wBlj+tcYeldj46Obu2HpGT+tccelfJ5h/vM/wCuiPKxH8Rk0F9JbDZgOn909qR7+1B3LZjf6kCqzVXeso1JJWM1JkN1fTzXfmltpU/KB0WqxJJJJyT1Jok/1jUlfsmGSVKPojyZttu4oNOpoBJwOtOAJOB1rciwoGeBT87becDrsOTTSQo2jr3NIeLeb/cNKWqGt0co3+tf609aY3+tb604V8lU+N+p+wYL/d6fovyJVqaL/WCoBU8GDIMnHWpO+J9GeG/+Rc0//rgn8q0ywrM8OceHNP8A+uCfyrQwd1cp8LV/iS9WHOa+ffiBp7aR47n4CwXIEiAKAOev6/zr6GAwK8w+Muj+fo1rqka/PaybXIH8Lf8A16admdeW1fZ115nmGaUNxhvu/wAqiicSRK3qKfW59ne6FZSp5/OmmnBhja33f5U1xtNSwuRtUeAg3MMnsKmICjcw57CoAkk8qxoC0kjBVHqScCspENnqHgfSjB8Odb1F1/eXschBP9xVIH65NchAeRXsz6ammeAZrBBgQ2DJ9TsOa8WtjkCvEzRax9D5WNb2s5z7s9P0xs2cf+6KuZqhpZzYxf7gq7mvjJL3mc4tJmkJxSE0WEKTUiXLKu1xvHvUBOKbmtITlB3iBZN0q/ciAPqartM5Ykscng0wmmk1bqSluFhS59TTC59TSE0wkmkkA4ufU03cT3P1ppOaYzcYHSqSAkDkyw8nG8VpMayA37yP2cVqsa+oyJ/uprz/AEMKu4w1GaexqJjXumQxqiapTzUTY70ARnIJHQ96Kn6k8RMOxZucUUALfkf2nd/9dn/9CNRKaTUXxqt4P+m7/wDoRqASilcC6pqVWAHNU1lC/WnCcetHMgLoOO9PDcHmqa3CjjPFD3ChDz2qXNWFc4+VszSH1Y/zpAagNxHuPzDr60v2iP8Avivj2nc8losA04GqwuIv74p6zxYyXAH161PKxWJZjttpSfu7TketcvNycj7vb2rcvbuM2smHH3cDmuaN2inG4HPUDmumhF2Y4o7T4djHiNm9IG/mK9XEleQ+B7hLS/mupG2RmPYpbjJzXfrr9qf+Wq/nXu4OShSsz0KLShqdGJKeJK50a9bD/loKeNet+z11+1ibcyOiEnvTxIPWucGuwHndS/2/B/epe1j3DmXcy/HDbr23x0EX9TXJE1r+J9UiuL6Jw4wI8dfc1hNcRYyrjHfnpXzGM97ESaPLr61GOY1A9I1zF/fH51C9xF/fH51hGLMkis33zQKTcCc+tKOTgV+z0dKcfRHlNaijJPHWpM7hgfe7n1phYLwp+ppMj1rTcLC0r8W83+7S5D/7386jnYLbS8/wmhvRglqcw3+tb604VdGga1Komisg0bjcp8wDINH/AAj+uj/mHn/v4K+PqTXO/U/WMJiaUaEE5dF+RWFSp94VMNA13/oHn/vsVKuha4owLE5PBO8cVPOjrWLor7R9B+HOPDmng/8APun8q1OK80sPE2p2ljBbCwIESBB8/oKtDxbqR4Nlj/gVY6Hy08O3Ju56DmszxBpqaxoV7YuAfOiZR9e1ce3izVR/y4/+PVE3i3WO1hn/AIHRoKOHkmmmePWyvBJNayjEkLlSD7VYJrU1vRNVvdcm1K2sRGJzl49/fuRVL+w9cH/Lgf8AvsVopqx9VRxlPkXM9SvmnqwVf3nfoPT3qYaJrSjc1gSew3io20XXCSTYsSf9sUnNFvF0X9orykg8nOe/rXQeAdN/tTxjZhhmK3Jnf8On61ijRtaI2tYNt9d44roPC0ureG2uJP7O3SzYG7f0UVDlHuc2KxUHRlGD1Z7frDq2h365620n/oJrwG2OVX6V19x4v1eW2libT2w6Mp+b1GK4mGRoTtmjkjI/vKRXkZmublcTwaUPZppnqOkt/oEPP8Aq9urA0vU7VLCEGeMHaP4hV7+1bTGTcxf99ivjp05cz0INIMO/SmFuc9qzjq1oT/x8Rf8AfQpP7WtP+fiPH++KOR7WFc0C1NLVQOqWg5+0R49dwph1a0/5+I/++hR7OXYLmgWppNZx1a0/5+I/++hSHVrT/n4j/wC+hVKEuwXL5bim5PUGqH9qWp/5bx+/zCmNq1p0E8eP94Vag+wrmgzAjj8RUZaqB1W1ByLiP/voU06paEZE8fuNwq+RvoIvluV/3h/OtgtXK/2lbuQqyqWJGADmtv7QSK+hyT3YzT8jOorltjURYVAZyexphlJPFe9dGdiYnNNZgRgdf51C03GBURlouKxKSc0VD5oPUHPtRTuFhdUJ/ti9/wCu7/8AoRquCQMnr2qzqYC6vek9TcPgf8CNVhUcpAoJJ708ZpAKkAFHIKwgBpwXPBGRTgOKeFpezQrGdJoenyOWe0iYnnO3rTf+Ee0z/nyi/wC+a11HY9KkEYHJ6fzqfYQ7C5EY6+HdM6myix/u9aU+HtNY82UXHT5a2duaeEFHsIdhciMQeHNM/wCfKH/vmpY9Dso/uWsS/RAK2Qg9KeIx6UKjBdA5EZS6ZCBxEv5U4adH/cFa4jHpTxEPSn7KIciMb+zk/uClGnjP3K2liB7VJ5Q7Cn7KInAwjYZ4CcUn9nn+5XQCJfSniEelP2MOwuQ5WfQ4bnHm2qPjpuFQDwzag5Wwh/75rshCPSniEelHsafYXsziG8L2xHy6fD9NtQv4Wjx8umQn/gIrvxCBThAp6CqVGl/KL2R47d+HNfiuXW20x5Ys/KVdRx6cmojofiVRtXR5j6nen+Ne0iAUogX0r1Y5lUikjneBg2eJ/wBg+Jv+gNN/32n+NL/YPif/AKA03/faf417aIFz0pwgX0FV/alTsL6hA8RGgeJ/+gNN/wB/E/xqWPwx4kuX2TaY8UbfeZpFPH4GvavIX0FL5I9KTzOq1YpYCmnc4a20rUY41RoVAUAADtVxNNuz1jFdcIRS+SB2rgbj2O1XXU5ddNnA+4M08abLj7orphCPSjyR6VPu9irs5waa/wDdFPGnH+6K6HyR6UeUPSlZD5pGCNO45UUv9nf7Ire8oelJ5YpWRXMzD/s4f3R+VKNOUclB+Vbflik8sUuVBzMxv7OQ9VFH9nR/3BWwYxSFBS5UHOzI/s6P/nmKP7Pixjyx+VapQUhUUuRD52ZX9nQ/881/KkOm256wxn6qK1NlN2DqaXs0HOzK/siy72sP/fsUh0qy/wCfSD/v2K1CvNMK1Dow7BzMzP7Ksv8An0g/79ikOl2X/PpB/wB+xWkVphWl7Cn2Fcz/AOzbPGPskGPTyxTG0yz/AOfSD/v2K0CBTcY+lHsIdguZ502z/wCfSH/v2KadNsz/AMusP/fsVfZaY3tR7CHYLlFtPs+gtYcf7gqM6fZ/8+sP/fAq8aYaPYQ7BconT7T/AJ9of++BTPsNoOltF/3wKutUZo9hDsO5UFpbIcrBGp9kFOIA6CpjUZBPSmqUVsK5H17UxjjgVIxGMD/9dRNVciC4xjTDTmqNqdguNJopDRRYLlnVP+Qxe/8AXd//AEI1XFT6p/yGL3/r4k/9CNV1qiSUVItRKakBoAlFPFRg1IuOp6UASqO/apAexHFRBiaeKAJcYp4qNT2PSpBkd6AsSCniowaeDQFiUVIvNRKc08H0oFYlHp2pwqNTTwaB2JAPeniowaeDQKxIBTgKYDTweaLjsPApw4pgPpTgadwsPAp2KYDTgc0XCw7FOApgNODUXCw7FKKaDS5xRcB+KMU0Gl3UXAdRTQaXNFwFopu6jdRcBcUUm6k3e9FwFJppoJpCeKLgITSGkJpM0XADTTQTSE0rjA9KYTQSaYTQAE009KCfemE0ABphNKTUZNAATTCc0E5prEUAIWHTtUbfpSsaYTQAhNRk0rGoy1ACMajJpxNRk5NACE5NRsewpzN2FRk0AMJpjGnE1ETQAhNRsaUmmE0ANJopCaKALOqn/ic33/XxJ/6Earg1Nqp/4nV9/wBfEn/oRqsDQBODTwahBqVDxk9P50ATIeMnpTw2ah3ZNPDUCJwaeDUAapAaAJwakVux6VXU1IG96ALAOKetQo35U/d+VAEwb8qeDUINODUAThqeGqAN71IGoAmDU8GoA1SBj2oAmBpwaogeOKUNQBNmnA1CGpwagCcNTgfeoA1ODUAT7qUGoA3vT91AyXNLmoQ1Lu96BEufelzUWaN1AEu6jJqPJo3UDJM0ZqLcaNxoAlLU3NM3flSbqBEm6mlqYWpNxoGPLZpM1GWpNwxzQA/PemFiT1ppf3pC1ACls00mmk+9NLUALkUwtSFqaWoAUtTCc9KTNNZuw6UADN2HSmE0hb3phagAJphNBb3qMt70ALuxUbeooJpmTQAE5NRs3YUrnjjpURNAATUZagmmE0ABNRk0E0wmgBGNRlqG9qaTt7/N/KgAO0HDE59qKiJ5ooAt6sf+J1f/APXxJ/6Eaqg1Y1Y/8Tu//wCviT/0I1WXpk9KAJl6ZPSn78/Sot2TTg1AEwNSA1CGFPDUATqwxUgIqKKKSX7ik+9Wfsc4HQH8aAGg1IGqEhkbawIPoaeDQBOGqRW4quGp4egCcNTwagDU9WoAsA04GoA1PDc8UAWAacGA6GoN2BgU4NQBYViKduquGp4bFAE4anBqgzShqAJw3NO3cGoA3Snhjj0x+hoAmyO3T69aUNUAanBqAJ93tS7qg3U7dQBLupd1Q7qXdQBLuo3VFu9aN1AEu73oz71Fuo3UASbvekLVHvoAZugoAfuFJuppRxzimE0ASFqaWzTC1N3GgCQtxTS1RljSFjQA7dTS1MLU0sRQA4tTc5pu4mml/TpQA5m7Uwt69KYWppagBxJz1qNj70b+3UUxmoACajJoLUrNvxjJ749R7UAIo5UtnaeM0yUbWPYHoM9KdJL9OmBjoR9KrkigALYqMmgmmE0AIT70wmgmmE0ABNRk0E01jt+v8qABjt+v8qiJoJphNAC5FFR5ooAuat/yG9QJ6C5k/H5jVTdmp9ZOdcv/AGuZP/QjVQGgCcGng1CDTwaAJwas2kXnzhT90cmqYNaGmMBM47leKALTzSPL5FvhQvBI7U9YZQfkucv6ZqvbkhrmMcSHOPeohEYoBMSyybsAEUAXs/aUaORdsycj3qqDVsn/AE6Fh1KHdVEv85x0yaAJQakBquDUgNAE4ang1ADTwaAJwaeGqANTg1AE4anBqhDU4NQBOGpwNQBqcGoAsBqcGGcZquD+Xc1KzAfLjgdvX3oAlLjoe360BveodxJ5NLuoAnDUuag3U7dQBPmjPvUO40oagCbPvS7sVDuxRu9aAJt1G+oN1Ln3oAm3Um6os+9JuoAtRAMSzYwtG95idp2qKjiO6CQDrTAxa3wuSQeQKAJ/nAyj7vamOwdPMHBHDCoxmOSPBOW6igsAZx2x+tACZ96TcKi3Um+gCQt700tUZaml6AJCfemFqYWppagCQtx1phYUwtTS1ADiaaT70wtTS1ACk00mmk0Lyw3ZwfwzQAL8zdcEDih5QwJwQ/H4UkkoznHI6ccr7VAWoAVjUZNBNRk0AKTTCaC1MJoACajY0E00nb/vfyoAC236/wAqiLGgkUwkUABY0wk0E1GTQAuaKjJ5ooAuayf+J7qH/XzJ/wChGqgNWNaONe1H/r5k/wDQjVQGgCYGng1CDTwaAJwalhmaGVXXqKrg08GgDXLW12Q4k8qT8qXbBEwea4MxHRc5rJBqRTQBfN2zNI+MMw2j/ZFRA1AGp4NAE4anBqhBp6mgCcHnA60/NQBscD8TTg1AE4anA1CGpwagCcGng1XDU8MaAJwacp3HGcd6hQ5bpnAzg1JuAVcE/wB5TQBMH2jGWwCcEdDSZFQ7yx5OaUNQBYD4pdw6g1AD704NigCbdnvShqhz6Gl3UATb6duxUIbHWjfQBNv9aN1RbqN1AEu6l3VDvo3UATbj60m6ot3vRuoAnjmMbZ6g9akIjc7kk2H0qnupC1AFvfHFyG3vURlJTb6nJPrUO6k3UASFqbuqMtSbjQBIWpMk1FuzSF+w6UAPLelNLe9MLU0tQA8mmE00tTCxxQA8mmFqaWpVI2sW+7wMjqKAFVd+4lgoFDyHbyGBKgbT0psjlH4OHHyn0NQs+4kk5NAAW96Td2PSmFqaWzQArHBphNJuGMHpTWOO9ACE0wtQTTSdv+9/KgBS236/yqImgmmE0AITTCaUmoyaAAmmE0E0wmgBSaKjJ5ooAu60f+J9qP8A19Sf+hGqYNWdbP8AxUGpf9fUv/oZqmDQBMrc1MPn56Edarpz9B1NP39McAUATbgenFODVGDv5H3u49aUHNAEwanhqgBqQGgCUGpAagBqQc9OtAE6ENx37U/O3gde9QBscD8TT1bd169jQBKGpwNQ5wacGoAnDU4NUINPBoAlDVIrduxqANmn7sfWgCbJUgg8jvTvMLck5qAOOh5p2cUAShqcGqHdTs8UATBqduqDdTg3vQBMGxTs4GfyqENjnv6UBznmgCbdS7qiz78UZHrQBLupd1Q7vel3UAS7qN+Dmot1KGHU0AS54z2pN1Rb+c0bh1FAEm6jdURYUZoAfuo3VHupu6gCUtSZ3fWow2aQv2FADy3YU0mmls/WmbqAHk8U0tTd1NLGgBxamlqaWpuc0ASZ3cfrTN5jY7SRTWYYwKbvyME/jQAMxJJJyTTCaQmmlqAAmmk0hNNJoACabu7HpSE0hbbwOv8AKgBWOz61EWpd3GD0qNuDQAFqYWxQTUZNAClqYTQTTCaAF344PIPakYBBu656UhwoyevYVHvOTnkHrQAhY5ooKnPy8j1ooAta4f8AioNS/wCvqX/0M1UTn2A6mrOuH/iodS/6+pf/AEM1T35AA4AoAm39hwtKDUQNOBoAmU45qYHfyPvdx61XBpytzQBMGp4NRFg3PQ96cDmgCZTk8VJuAGAee5qENgYHXuaAaAJw1OBqENTw1AE4fI569jTgfeoA1OBoAnBp4b0qAE1IG28Dr/KgCbdt470bqhDU4GgCYNTg/Y9KgBp2786AJycUoaog/Y9KN1AE+6nBsDJ6+lQg7eT17Cjdk0ATbsn3pd1Q5pQaAJg+KXd+VQ7qUNj6UAS7qXdUOaM+tAEwbuaC+aiLZo3UASbqXeRyKi3UmaAJtwPI/L0pu6owxByKCR2oAkLUmcnrUYJNBfsOlADy/YdKbupm40hagB++guDz3qImk3UAP3UhaoyaTqeKAH5yaazgcCmlscD/APXTCxoAcWppam5ppagB+/sfwNRscHBppNIXyMH8KAFLUwtSE0hO3/e/lQApbb/vfyqMtSE0wmgBxamhhjB6U0mmE0AOfg1GTSl+MHkVGWoACaPujJ69hTd2DnGfSmFieSeaABmycmmE0hamk0ABbFFNzRQBd1048Ran/wBfcv8A6GapA1b10/8AFR6n/wBfcv8A6Gaog0ASg08GoQaeDQBMDTgaiBp65JwKAJgc/WpQcKQD83eoNwUYB57mgNigCYGnhqjB3jI+9/OgN70ATA08NUANPBoAm3U4HpUIPIA61IG28Dr3NAE27bwPvdz6UuahBpQaAJw1ODVAGpwagCYH3p26oQ1OD0ATBqkVgBlu9Vwccnr2FLuyeetAExPPJo3VGH4welGSDQBMGpd1Q7sUu6gCYNS7qh3UoPc9KAJgeMk8Um6ot+TRuoAmzRmod1G73oAm3Um6ot3vRuoAl3Umcmowc0hfsOlAExYbfl6d6buqMORQWHUflQA/dTS2aZupu6gCTdTS1MLUmSTQA8Ek0hfHA/8A101nGMDp60wtQA8tTS3vTC1NLUAPLU0mmFqaWoAcTTc0hNIWC9Dz/KgB+4Abf4vWoicEg9aaWo37uD17GgBCaaTSMcHmmE0AOJphNITTSaAAmkbgc9ewozt5PXsKjJycmgAJphNBNMJoACaaTQTTCaAAnmim7sUUAXtfP/FR6n/19y/+hmqINXNfP/FSap/19y/+hmqANAEwNOBqINThycDqaAJlJJwM1IW2jAPPc1Du28Dr3NANAEwNPBqEGng0ASg1IDv6fe/nUANOVqAJg1OB54qMHf0+96etODbOB17mgCbdt4HXuaAahDU4GgCYNTt1Qg04NQBMGpwaoQacDQBKGp4O3k9ewqIHHJHPYUbs96AJd3PWnBqh3U4NQBLupwcdD0qEGlDUATZwf60ZqMN2PSncDk9O2O9AEgPGT0/nQWyaiLZOTRuoAk3e9KGqPdRmgCXd70ZqLNGaAJN1KDmogSaC3YdKAJC+eB0pN3vTN2KTdQBIWpN2Oajz70m6gCUnIyPy9KYWpoYg5FGN3K/j7UAO6nFIzjGB0/nTCwAwOn86buoAfmmk00tTS1ADy1NJpu6mlqAHbqQtTM5pS2zj+L+VACltvHU/yqMmkzTN1ADiaaTSFqYTQBJu3DB69jUbEg4NNJo3Bhgn6GgBC1GdoyevpSH5Pvfe9PSoy3rQApbnrTC3NITTCaAFJppNITTSaAFJphNITSADq3T+dAB8x6Amims5J9PYUUAaHiD/AJGTVP8Ar7l/9DNZ46UUUAPFTW/+s/4CaKKQDe1OFFFMB608daKKAHDrSjrRRQBLD/rVob7zfWiigBR0p46CiigBe9OHU0UUAO709eooooAkm+/TR0oooAcKUUUUAKKTvRRQA7vUsn+rSiigBlFFFADhSUUUAHrQelFFAEi/6lqjoooAQ0CiigApKKKACnR9G+lFFAEVIelFFACdqaKKKAGmm9qKKAHJ/rBTH/1h+tFFADKaaKKAGnpTaKKAGmmj7w+tFFADrj/W/hUDUUUANNNPSiigBnamnrRRQAw9akf/AI94/qaKKAKzdaKKKAP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063834" y="1068780"/>
            <a:ext cx="5664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 smtClean="0">
                <a:latin typeface="+mj-ea"/>
                <a:ea typeface="+mj-ea"/>
              </a:rPr>
              <a:t>主要标签</a:t>
            </a:r>
            <a:endParaRPr lang="zh-CN" altLang="en-US" sz="9600" dirty="0"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65458" y="3012603"/>
            <a:ext cx="22919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基本组成</a:t>
            </a:r>
            <a:endParaRPr lang="en-US" altLang="zh-CN" sz="28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&lt;html&gt;</a:t>
            </a:r>
          </a:p>
          <a:p>
            <a:endParaRPr lang="en-US" altLang="zh-CN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69579" y="2615033"/>
            <a:ext cx="277882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1.&lt;head&gt;</a:t>
            </a:r>
          </a:p>
          <a:p>
            <a:r>
              <a:rPr lang="en-US" altLang="zh-CN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2.&lt;body&gt;</a:t>
            </a:r>
          </a:p>
          <a:p>
            <a:endParaRPr lang="zh-CN" altLang="en-US" dirty="0"/>
          </a:p>
        </p:txBody>
      </p:sp>
      <p:sp>
        <p:nvSpPr>
          <p:cNvPr id="30" name="右箭头 29"/>
          <p:cNvSpPr/>
          <p:nvPr/>
        </p:nvSpPr>
        <p:spPr>
          <a:xfrm>
            <a:off x="3930732" y="3318424"/>
            <a:ext cx="3051958" cy="593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256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solidFill>
            <a:schemeClr val="bg1"/>
          </a:solidFill>
        </a:ln>
      </a:spPr>
      <a:bodyPr wrap="none" rtlCol="0">
        <a:no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1380</Words>
  <Application>Microsoft Office PowerPoint</Application>
  <PresentationFormat>自定义</PresentationFormat>
  <Paragraphs>240</Paragraphs>
  <Slides>24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HTML后缀</vt:lpstr>
      <vt:lpstr>HTML标签</vt:lpstr>
      <vt:lpstr>那HTML怎么写？</vt:lpstr>
      <vt:lpstr>PowerPoint 演示文稿</vt:lpstr>
      <vt:lpstr>PowerPoint 演示文稿</vt:lpstr>
      <vt:lpstr>PowerPoint 演示文稿</vt:lpstr>
      <vt:lpstr>案例分析1</vt:lpstr>
      <vt:lpstr>重点说说Style  </vt:lpstr>
      <vt:lpstr>案例分析2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智慧云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</dc:creator>
  <cp:lastModifiedBy>Windows 用户</cp:lastModifiedBy>
  <cp:revision>93</cp:revision>
  <dcterms:created xsi:type="dcterms:W3CDTF">2013-07-16T01:55:39Z</dcterms:created>
  <dcterms:modified xsi:type="dcterms:W3CDTF">2017-10-20T18:43:38Z</dcterms:modified>
</cp:coreProperties>
</file>